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5"/>
  </p:handoutMasterIdLst>
  <p:sldIdLst>
    <p:sldId id="259" r:id="rId3"/>
  </p:sldIdLst>
  <p:sldSz cx="32398970" cy="43200320"/>
  <p:notesSz cx="6794500" cy="9931400"/>
  <p:embeddedFontLst>
    <p:embeddedFont>
      <p:font typeface="Cambria" panose="02040503050406030204" pitchFamily="18" charset="0"/>
      <p:regular r:id="rId9"/>
      <p:bold r:id="rId10"/>
      <p:italic r:id="rId11"/>
      <p:boldItalic r:id="rId12"/>
    </p:embeddedFont>
    <p:embeddedFont>
      <p:font typeface="Verdana" panose="020B0604030504040204" pitchFamily="34" charset="0"/>
      <p:regular r:id="rId13"/>
      <p:bold r:id="rId14"/>
      <p:italic r:id="rId15"/>
      <p:boldItalic r:id="rId16"/>
    </p:embeddedFont>
    <p:embeddedFont>
      <p:font typeface="Verdana" panose="020B0604030504040204"/>
      <p:regular r:id="rId17"/>
      <p:bold r:id="rId18"/>
      <p:italic r:id="rId19"/>
      <p:boldItalic r:id="rId20"/>
    </p:embeddedFont>
    <p:embeddedFont>
      <p:font typeface="Segoe UI" panose="020B0502040204020203" charset="0"/>
      <p:regular r:id="rId21"/>
      <p:bold r:id="rId22"/>
      <p:italic r:id="rId23"/>
      <p:boldItalic r:id="rId24"/>
    </p:embeddedFont>
  </p:embeddedFontLst>
  <p:defaultTextStyle>
    <a:defPPr>
      <a:defRPr lang="de-DE"/>
    </a:defPPr>
    <a:lvl1pPr marL="0" algn="l" defTabSz="4121785" rtl="0" eaLnBrk="1" latinLnBrk="0" hangingPunct="1">
      <a:defRPr sz="8115" kern="1200">
        <a:solidFill>
          <a:schemeClr val="tx1"/>
        </a:solidFill>
        <a:latin typeface="+mn-lt"/>
        <a:ea typeface="+mn-ea"/>
        <a:cs typeface="+mn-cs"/>
      </a:defRPr>
    </a:lvl1pPr>
    <a:lvl2pPr marL="2061210" algn="l" defTabSz="4121785" rtl="0" eaLnBrk="1" latinLnBrk="0" hangingPunct="1">
      <a:defRPr sz="8115" kern="1200">
        <a:solidFill>
          <a:schemeClr val="tx1"/>
        </a:solidFill>
        <a:latin typeface="+mn-lt"/>
        <a:ea typeface="+mn-ea"/>
        <a:cs typeface="+mn-cs"/>
      </a:defRPr>
    </a:lvl2pPr>
    <a:lvl3pPr marL="4121785" algn="l" defTabSz="4121785" rtl="0" eaLnBrk="1" latinLnBrk="0" hangingPunct="1">
      <a:defRPr sz="8115" kern="1200">
        <a:solidFill>
          <a:schemeClr val="tx1"/>
        </a:solidFill>
        <a:latin typeface="+mn-lt"/>
        <a:ea typeface="+mn-ea"/>
        <a:cs typeface="+mn-cs"/>
      </a:defRPr>
    </a:lvl3pPr>
    <a:lvl4pPr marL="6182995" algn="l" defTabSz="4121785" rtl="0" eaLnBrk="1" latinLnBrk="0" hangingPunct="1">
      <a:defRPr sz="8115" kern="1200">
        <a:solidFill>
          <a:schemeClr val="tx1"/>
        </a:solidFill>
        <a:latin typeface="+mn-lt"/>
        <a:ea typeface="+mn-ea"/>
        <a:cs typeface="+mn-cs"/>
      </a:defRPr>
    </a:lvl4pPr>
    <a:lvl5pPr marL="8244205" algn="l" defTabSz="4121785" rtl="0" eaLnBrk="1" latinLnBrk="0" hangingPunct="1">
      <a:defRPr sz="8115" kern="1200">
        <a:solidFill>
          <a:schemeClr val="tx1"/>
        </a:solidFill>
        <a:latin typeface="+mn-lt"/>
        <a:ea typeface="+mn-ea"/>
        <a:cs typeface="+mn-cs"/>
      </a:defRPr>
    </a:lvl5pPr>
    <a:lvl6pPr marL="10304780" algn="l" defTabSz="4121785" rtl="0" eaLnBrk="1" latinLnBrk="0" hangingPunct="1">
      <a:defRPr sz="8115" kern="1200">
        <a:solidFill>
          <a:schemeClr val="tx1"/>
        </a:solidFill>
        <a:latin typeface="+mn-lt"/>
        <a:ea typeface="+mn-ea"/>
        <a:cs typeface="+mn-cs"/>
      </a:defRPr>
    </a:lvl6pPr>
    <a:lvl7pPr marL="12365990" algn="l" defTabSz="4121785" rtl="0" eaLnBrk="1" latinLnBrk="0" hangingPunct="1">
      <a:defRPr sz="8115" kern="1200">
        <a:solidFill>
          <a:schemeClr val="tx1"/>
        </a:solidFill>
        <a:latin typeface="+mn-lt"/>
        <a:ea typeface="+mn-ea"/>
        <a:cs typeface="+mn-cs"/>
      </a:defRPr>
    </a:lvl7pPr>
    <a:lvl8pPr marL="14426565" algn="l" defTabSz="4121785" rtl="0" eaLnBrk="1" latinLnBrk="0" hangingPunct="1">
      <a:defRPr sz="8115" kern="1200">
        <a:solidFill>
          <a:schemeClr val="tx1"/>
        </a:solidFill>
        <a:latin typeface="+mn-lt"/>
        <a:ea typeface="+mn-ea"/>
        <a:cs typeface="+mn-cs"/>
      </a:defRPr>
    </a:lvl8pPr>
    <a:lvl9pPr marL="16487775" algn="l" defTabSz="4121785" rtl="0" eaLnBrk="1" latinLnBrk="0" hangingPunct="1">
      <a:defRPr sz="8115"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4C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88" autoAdjust="0"/>
    <p:restoredTop sz="95528" autoAdjust="0"/>
  </p:normalViewPr>
  <p:slideViewPr>
    <p:cSldViewPr>
      <p:cViewPr varScale="1">
        <p:scale>
          <a:sx n="10" d="100"/>
          <a:sy n="10" d="100"/>
        </p:scale>
        <p:origin x="2248" y="68"/>
      </p:cViewPr>
      <p:guideLst>
        <p:guide orient="horz" pos="13606"/>
        <p:guide pos="10219"/>
      </p:guideLst>
    </p:cSldViewPr>
  </p:slideViewPr>
  <p:notesTextViewPr>
    <p:cViewPr>
      <p:scale>
        <a:sx n="1" d="1"/>
        <a:sy n="1" d="1"/>
      </p:scale>
      <p:origin x="0" y="0"/>
    </p:cViewPr>
  </p:notesTextViewPr>
  <p:notesViewPr>
    <p:cSldViewPr>
      <p:cViewPr varScale="1">
        <p:scale>
          <a:sx n="59" d="100"/>
          <a:sy n="59" d="100"/>
        </p:scale>
        <p:origin x="-2916" y="-84"/>
      </p:cViewPr>
      <p:guideLst>
        <p:guide orient="horz" pos="3128"/>
        <p:guide pos="2143"/>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font" Target="fonts/font1.fntdata"/><Relationship Id="rId8" Type="http://schemas.openxmlformats.org/officeDocument/2006/relationships/tableStyles" Target="tableStyles.xml"/><Relationship Id="rId7" Type="http://schemas.openxmlformats.org/officeDocument/2006/relationships/viewProps" Target="viewProps.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font" Target="fonts/font16.fntdata"/><Relationship Id="rId23" Type="http://schemas.openxmlformats.org/officeDocument/2006/relationships/font" Target="fonts/font15.fntdata"/><Relationship Id="rId22" Type="http://schemas.openxmlformats.org/officeDocument/2006/relationships/font" Target="fonts/font14.fntdata"/><Relationship Id="rId21" Type="http://schemas.openxmlformats.org/officeDocument/2006/relationships/font" Target="fonts/font13.fntdata"/><Relationship Id="rId20" Type="http://schemas.openxmlformats.org/officeDocument/2006/relationships/font" Target="fonts/font12.fntdata"/><Relationship Id="rId2" Type="http://schemas.openxmlformats.org/officeDocument/2006/relationships/theme" Target="theme/theme1.xml"/><Relationship Id="rId19" Type="http://schemas.openxmlformats.org/officeDocument/2006/relationships/font" Target="fonts/font11.fntdata"/><Relationship Id="rId18" Type="http://schemas.openxmlformats.org/officeDocument/2006/relationships/font" Target="fonts/font10.fntdata"/><Relationship Id="rId17" Type="http://schemas.openxmlformats.org/officeDocument/2006/relationships/font" Target="fonts/font9.fntdata"/><Relationship Id="rId16" Type="http://schemas.openxmlformats.org/officeDocument/2006/relationships/font" Target="fonts/font8.fntdata"/><Relationship Id="rId15" Type="http://schemas.openxmlformats.org/officeDocument/2006/relationships/font" Target="fonts/font7.fntdata"/><Relationship Id="rId14" Type="http://schemas.openxmlformats.org/officeDocument/2006/relationships/font" Target="fonts/font6.fntdata"/><Relationship Id="rId13" Type="http://schemas.openxmlformats.org/officeDocument/2006/relationships/font" Target="fonts/font5.fntdata"/><Relationship Id="rId12" Type="http://schemas.openxmlformats.org/officeDocument/2006/relationships/font" Target="fonts/font4.fntdata"/><Relationship Id="rId11" Type="http://schemas.openxmlformats.org/officeDocument/2006/relationships/font" Target="fonts/font3.fntdata"/><Relationship Id="rId10" Type="http://schemas.openxmlformats.org/officeDocument/2006/relationships/font" Target="fonts/font2.fntdata"/><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4813" cy="496888"/>
          </a:xfrm>
          <a:prstGeom prst="rect">
            <a:avLst/>
          </a:prstGeom>
        </p:spPr>
        <p:txBody>
          <a:bodyPr vert="horz" lIns="91440" tIns="45720" rIns="91440" bIns="45720" rtlCol="0"/>
          <a:lstStyle>
            <a:lvl1pPr algn="l">
              <a:defRPr sz="1200"/>
            </a:lvl1pPr>
          </a:lstStyle>
          <a:p>
            <a:endParaRPr lang="de-CH"/>
          </a:p>
        </p:txBody>
      </p:sp>
      <p:sp>
        <p:nvSpPr>
          <p:cNvPr id="4" name="Fußzeilenplatzhalter 3"/>
          <p:cNvSpPr>
            <a:spLocks noGrp="1"/>
          </p:cNvSpPr>
          <p:nvPr>
            <p:ph type="ftr" sz="quarter" idx="2"/>
          </p:nvPr>
        </p:nvSpPr>
        <p:spPr>
          <a:xfrm>
            <a:off x="0" y="9432925"/>
            <a:ext cx="2944813" cy="496888"/>
          </a:xfrm>
          <a:prstGeom prst="rect">
            <a:avLst/>
          </a:prstGeom>
        </p:spPr>
        <p:txBody>
          <a:bodyPr vert="horz" lIns="91440" tIns="45720" rIns="91440" bIns="45720" rtlCol="0" anchor="b"/>
          <a:lstStyle>
            <a:lvl1pPr algn="l">
              <a:defRPr sz="1200"/>
            </a:lvl1pPr>
          </a:lstStyle>
          <a:p>
            <a:endParaRPr lang="de-CH"/>
          </a:p>
        </p:txBody>
      </p:sp>
      <p:sp>
        <p:nvSpPr>
          <p:cNvPr id="5" name="Foliennummernplatzhalter 4"/>
          <p:cNvSpPr>
            <a:spLocks noGrp="1"/>
          </p:cNvSpPr>
          <p:nvPr>
            <p:ph type="sldNum" sz="quarter" idx="3"/>
          </p:nvPr>
        </p:nvSpPr>
        <p:spPr>
          <a:xfrm>
            <a:off x="3848100" y="9432925"/>
            <a:ext cx="2944813" cy="496888"/>
          </a:xfrm>
          <a:prstGeom prst="rect">
            <a:avLst/>
          </a:prstGeom>
        </p:spPr>
        <p:txBody>
          <a:bodyPr vert="horz" lIns="91440" tIns="45720" rIns="91440" bIns="45720" rtlCol="0" anchor="b"/>
          <a:lstStyle>
            <a:lvl1pPr algn="r">
              <a:defRPr sz="1200"/>
            </a:lvl1pPr>
          </a:lstStyle>
          <a:p>
            <a:fld id="{392D5A2D-F402-48DD-B039-7154530A9DBF}" type="slidenum">
              <a:rPr lang="de-CH" smtClean="0"/>
            </a:fld>
            <a:endParaRPr lang="de-CH"/>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4813" cy="4968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48100" y="0"/>
            <a:ext cx="2944813" cy="496888"/>
          </a:xfrm>
          <a:prstGeom prst="rect">
            <a:avLst/>
          </a:prstGeom>
        </p:spPr>
        <p:txBody>
          <a:bodyPr vert="horz" lIns="91440" tIns="45720" rIns="91440" bIns="45720" rtlCol="0"/>
          <a:lstStyle>
            <a:lvl1pPr algn="r">
              <a:defRPr sz="1200"/>
            </a:lvl1pPr>
          </a:lstStyle>
          <a:p>
            <a:fld id="{998D010E-D1FB-41AC-82FA-21A2BDC5E24B}" type="datetimeFigureOut">
              <a:rPr lang="de-CH" smtClean="0"/>
            </a:fld>
            <a:endParaRPr lang="de-CH"/>
          </a:p>
        </p:txBody>
      </p:sp>
      <p:sp>
        <p:nvSpPr>
          <p:cNvPr id="4" name="Folienbildplatzhalter 3"/>
          <p:cNvSpPr>
            <a:spLocks noGrp="1" noRot="1" noChangeAspect="1"/>
          </p:cNvSpPr>
          <p:nvPr>
            <p:ph type="sldImg" idx="2"/>
          </p:nvPr>
        </p:nvSpPr>
        <p:spPr>
          <a:xfrm>
            <a:off x="2001838" y="744538"/>
            <a:ext cx="2790825" cy="3724275"/>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79450" y="4718050"/>
            <a:ext cx="5435600" cy="4468813"/>
          </a:xfrm>
          <a:prstGeom prst="rect">
            <a:avLst/>
          </a:prstGeom>
        </p:spPr>
        <p:txBody>
          <a:bodyPr vert="horz" lIns="91440" tIns="45720" rIns="91440" bIns="45720" rtlCol="0"/>
          <a:lstStyle/>
          <a:p>
            <a:pPr lvl="0"/>
            <a:r>
              <a:rPr lang="de-DE" dirty="0"/>
              <a:t>Textmasterformat bearbeiten</a:t>
            </a:r>
            <a:endParaRPr lang="de-DE" dirty="0"/>
          </a:p>
          <a:p>
            <a:pPr lvl="1"/>
            <a:r>
              <a:rPr lang="de-DE" dirty="0"/>
              <a:t>Zweite Ebene</a:t>
            </a:r>
            <a:endParaRPr lang="de-DE" dirty="0"/>
          </a:p>
          <a:p>
            <a:pPr lvl="2"/>
            <a:r>
              <a:rPr lang="de-DE" dirty="0"/>
              <a:t>Dritte Ebene</a:t>
            </a:r>
            <a:endParaRPr lang="de-DE" dirty="0"/>
          </a:p>
          <a:p>
            <a:pPr lvl="3"/>
            <a:r>
              <a:rPr lang="de-DE" dirty="0"/>
              <a:t>Vierte Ebene</a:t>
            </a:r>
            <a:endParaRPr lang="de-DE" dirty="0"/>
          </a:p>
          <a:p>
            <a:pPr lvl="4"/>
            <a:r>
              <a:rPr lang="de-DE" dirty="0"/>
              <a:t>Fünfte Ebene</a:t>
            </a:r>
            <a:endParaRPr lang="de-CH" dirty="0"/>
          </a:p>
        </p:txBody>
      </p:sp>
      <p:sp>
        <p:nvSpPr>
          <p:cNvPr id="6" name="Fußzeilenplatzhalter 5"/>
          <p:cNvSpPr>
            <a:spLocks noGrp="1"/>
          </p:cNvSpPr>
          <p:nvPr>
            <p:ph type="ftr" sz="quarter" idx="4"/>
          </p:nvPr>
        </p:nvSpPr>
        <p:spPr>
          <a:xfrm>
            <a:off x="0" y="9432925"/>
            <a:ext cx="2944813" cy="496888"/>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48100" y="9432925"/>
            <a:ext cx="2944813" cy="496888"/>
          </a:xfrm>
          <a:prstGeom prst="rect">
            <a:avLst/>
          </a:prstGeom>
        </p:spPr>
        <p:txBody>
          <a:bodyPr vert="horz" lIns="91440" tIns="45720" rIns="91440" bIns="45720" rtlCol="0" anchor="b"/>
          <a:lstStyle>
            <a:lvl1pPr algn="r">
              <a:defRPr sz="1200"/>
            </a:lvl1pPr>
          </a:lstStyle>
          <a:p>
            <a:fld id="{98825B60-F2BA-46E5-8E2D-2D2B4D1E3830}" type="slidenum">
              <a:rPr lang="de-CH" smtClean="0"/>
            </a:fld>
            <a:endParaRPr lang="de-CH"/>
          </a:p>
        </p:txBody>
      </p:sp>
    </p:spTree>
  </p:cSld>
  <p:clrMap bg1="lt1" tx1="dk1" bg2="lt2" tx2="dk2" accent1="accent1" accent2="accent2" accent3="accent3" accent4="accent4" accent5="accent5" accent6="accent6" hlink="hlink" folHlink="folHlink"/>
  <p:notesStyle>
    <a:lvl1pPr marL="0" algn="l" defTabSz="4121785" rtl="0" eaLnBrk="1" latinLnBrk="0" hangingPunct="1">
      <a:defRPr sz="5410" kern="1200">
        <a:solidFill>
          <a:schemeClr val="tx1"/>
        </a:solidFill>
        <a:latin typeface="+mn-lt"/>
        <a:ea typeface="+mn-ea"/>
        <a:cs typeface="+mn-cs"/>
      </a:defRPr>
    </a:lvl1pPr>
    <a:lvl2pPr marL="2061210" algn="l" defTabSz="4121785" rtl="0" eaLnBrk="1" latinLnBrk="0" hangingPunct="1">
      <a:defRPr sz="5410" kern="1200">
        <a:solidFill>
          <a:schemeClr val="tx1"/>
        </a:solidFill>
        <a:latin typeface="+mn-lt"/>
        <a:ea typeface="+mn-ea"/>
        <a:cs typeface="+mn-cs"/>
      </a:defRPr>
    </a:lvl2pPr>
    <a:lvl3pPr marL="4121785" algn="l" defTabSz="4121785" rtl="0" eaLnBrk="1" latinLnBrk="0" hangingPunct="1">
      <a:defRPr sz="5410" kern="1200">
        <a:solidFill>
          <a:schemeClr val="tx1"/>
        </a:solidFill>
        <a:latin typeface="+mn-lt"/>
        <a:ea typeface="+mn-ea"/>
        <a:cs typeface="+mn-cs"/>
      </a:defRPr>
    </a:lvl3pPr>
    <a:lvl4pPr marL="6182995" algn="l" defTabSz="4121785" rtl="0" eaLnBrk="1" latinLnBrk="0" hangingPunct="1">
      <a:defRPr sz="5410" kern="1200">
        <a:solidFill>
          <a:schemeClr val="tx1"/>
        </a:solidFill>
        <a:latin typeface="+mn-lt"/>
        <a:ea typeface="+mn-ea"/>
        <a:cs typeface="+mn-cs"/>
      </a:defRPr>
    </a:lvl4pPr>
    <a:lvl5pPr marL="8244205" algn="l" defTabSz="4121785" rtl="0" eaLnBrk="1" latinLnBrk="0" hangingPunct="1">
      <a:defRPr sz="5410" kern="1200">
        <a:solidFill>
          <a:schemeClr val="tx1"/>
        </a:solidFill>
        <a:latin typeface="+mn-lt"/>
        <a:ea typeface="+mn-ea"/>
        <a:cs typeface="+mn-cs"/>
      </a:defRPr>
    </a:lvl5pPr>
    <a:lvl6pPr marL="10304780" algn="l" defTabSz="4121785" rtl="0" eaLnBrk="1" latinLnBrk="0" hangingPunct="1">
      <a:defRPr sz="5410" kern="1200">
        <a:solidFill>
          <a:schemeClr val="tx1"/>
        </a:solidFill>
        <a:latin typeface="+mn-lt"/>
        <a:ea typeface="+mn-ea"/>
        <a:cs typeface="+mn-cs"/>
      </a:defRPr>
    </a:lvl6pPr>
    <a:lvl7pPr marL="12365990" algn="l" defTabSz="4121785" rtl="0" eaLnBrk="1" latinLnBrk="0" hangingPunct="1">
      <a:defRPr sz="5410" kern="1200">
        <a:solidFill>
          <a:schemeClr val="tx1"/>
        </a:solidFill>
        <a:latin typeface="+mn-lt"/>
        <a:ea typeface="+mn-ea"/>
        <a:cs typeface="+mn-cs"/>
      </a:defRPr>
    </a:lvl7pPr>
    <a:lvl8pPr marL="14426565" algn="l" defTabSz="4121785" rtl="0" eaLnBrk="1" latinLnBrk="0" hangingPunct="1">
      <a:defRPr sz="5410" kern="1200">
        <a:solidFill>
          <a:schemeClr val="tx1"/>
        </a:solidFill>
        <a:latin typeface="+mn-lt"/>
        <a:ea typeface="+mn-ea"/>
        <a:cs typeface="+mn-cs"/>
      </a:defRPr>
    </a:lvl8pPr>
    <a:lvl9pPr marL="16487775" algn="l" defTabSz="4121785" rtl="0" eaLnBrk="1" latinLnBrk="0" hangingPunct="1">
      <a:defRPr sz="541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25B60-F2BA-46E5-8E2D-2D2B4D1E3830}" type="slidenum">
              <a:rPr lang="de-CH" smtClean="0"/>
            </a:fld>
            <a:endParaRPr lang="de-CH"/>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Titelfolie">
    <p:spTree>
      <p:nvGrpSpPr>
        <p:cNvPr id="1" name=""/>
        <p:cNvGrpSpPr/>
        <p:nvPr/>
      </p:nvGrpSpPr>
      <p:grpSpPr>
        <a:xfrm>
          <a:off x="0" y="0"/>
          <a:ext cx="0" cy="0"/>
          <a:chOff x="0" y="0"/>
          <a:chExt cx="0" cy="0"/>
        </a:xfrm>
      </p:grpSpPr>
      <p:pic>
        <p:nvPicPr>
          <p:cNvPr id="7" name="Grafik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207784" y="3714827"/>
            <a:ext cx="8053621" cy="3823880"/>
          </a:xfrm>
          <a:prstGeom prst="rect">
            <a:avLst/>
          </a:prstGeom>
        </p:spPr>
      </p:pic>
      <p:sp>
        <p:nvSpPr>
          <p:cNvPr id="8" name="Textfeld 7"/>
          <p:cNvSpPr txBox="1"/>
          <p:nvPr userDrawn="1"/>
        </p:nvSpPr>
        <p:spPr>
          <a:xfrm>
            <a:off x="4362429" y="2358463"/>
            <a:ext cx="6633661" cy="33809668"/>
          </a:xfrm>
          <a:prstGeom prst="rect">
            <a:avLst/>
          </a:prstGeom>
          <a:noFill/>
        </p:spPr>
        <p:txBody>
          <a:bodyPr wrap="square" lIns="281971" tIns="140984" rIns="281971" bIns="140984" rtlCol="0">
            <a:spAutoFit/>
          </a:bodyPr>
          <a:lstStyle/>
          <a:p>
            <a:r>
              <a:rPr lang="de-CH" sz="24205" dirty="0"/>
              <a:t>Willkommen</a:t>
            </a:r>
            <a:endParaRPr lang="de-CH" sz="24205" dirty="0"/>
          </a:p>
          <a:p>
            <a:r>
              <a:rPr lang="de-CH" sz="24205" dirty="0"/>
              <a:t>Welcome</a:t>
            </a:r>
            <a:endParaRPr lang="de-CH" sz="24205" dirty="0"/>
          </a:p>
          <a:p>
            <a:r>
              <a:rPr lang="de-CH" sz="24205" dirty="0" err="1"/>
              <a:t>Bienvenue</a:t>
            </a:r>
            <a:endParaRPr lang="de-CH" sz="24205" dirty="0"/>
          </a:p>
        </p:txBody>
      </p:sp>
      <p:sp>
        <p:nvSpPr>
          <p:cNvPr id="14" name="Titel 13"/>
          <p:cNvSpPr>
            <a:spLocks noGrp="1"/>
          </p:cNvSpPr>
          <p:nvPr>
            <p:ph type="title"/>
          </p:nvPr>
        </p:nvSpPr>
        <p:spPr>
          <a:xfrm>
            <a:off x="1827588" y="13435512"/>
            <a:ext cx="29210381" cy="7200107"/>
          </a:xfrm>
        </p:spPr>
        <p:txBody>
          <a:bodyPr/>
          <a:lstStyle>
            <a:lvl1pPr>
              <a:defRPr/>
            </a:lvl1pPr>
          </a:lstStyle>
          <a:p>
            <a:r>
              <a:rPr lang="de-DE"/>
              <a:t>Titelmasterformat durch Klicken bearbeiten</a:t>
            </a:r>
            <a:endParaRPr lang="de-CH" dirty="0"/>
          </a:p>
        </p:txBody>
      </p:sp>
      <p:sp>
        <p:nvSpPr>
          <p:cNvPr id="3" name="Textplatzhalter 2"/>
          <p:cNvSpPr>
            <a:spLocks noGrp="1"/>
          </p:cNvSpPr>
          <p:nvPr>
            <p:ph type="body" sz="quarter" idx="13" hasCustomPrompt="1"/>
          </p:nvPr>
        </p:nvSpPr>
        <p:spPr>
          <a:xfrm>
            <a:off x="1827584" y="21146719"/>
            <a:ext cx="29210381" cy="5080075"/>
          </a:xfrm>
        </p:spPr>
        <p:txBody>
          <a:bodyPr anchor="t">
            <a:noAutofit/>
          </a:bodyPr>
          <a:lstStyle>
            <a:lvl1pPr marL="0" indent="0">
              <a:buNone/>
              <a:defRPr sz="5550"/>
            </a:lvl1pPr>
            <a:lvl2pPr marL="1409700" indent="0">
              <a:buNone/>
              <a:defRPr sz="5550"/>
            </a:lvl2pPr>
            <a:lvl3pPr marL="2820035" indent="0">
              <a:buNone/>
              <a:defRPr sz="5550"/>
            </a:lvl3pPr>
            <a:lvl4pPr marL="4229735" indent="0">
              <a:buNone/>
              <a:defRPr sz="5550"/>
            </a:lvl4pPr>
            <a:lvl5pPr marL="5639435" indent="0">
              <a:buNone/>
              <a:defRPr sz="5550"/>
            </a:lvl5pPr>
          </a:lstStyle>
          <a:p>
            <a:pPr lvl="0"/>
            <a:r>
              <a:rPr lang="de-DE" dirty="0"/>
              <a:t>Untertitel</a:t>
            </a:r>
            <a:endParaRPr lang="de-DE" dirty="0"/>
          </a:p>
        </p:txBody>
      </p:sp>
      <p:sp>
        <p:nvSpPr>
          <p:cNvPr id="10" name="Textplatzhalter 9"/>
          <p:cNvSpPr>
            <a:spLocks noGrp="1"/>
          </p:cNvSpPr>
          <p:nvPr>
            <p:ph type="body" sz="quarter" idx="14" hasCustomPrompt="1"/>
          </p:nvPr>
        </p:nvSpPr>
        <p:spPr>
          <a:xfrm>
            <a:off x="1827588" y="26589940"/>
            <a:ext cx="29210381" cy="3180047"/>
          </a:xfrm>
        </p:spPr>
        <p:txBody>
          <a:bodyPr anchor="t">
            <a:noAutofit/>
          </a:bodyPr>
          <a:lstStyle>
            <a:lvl1pPr marL="0" indent="0">
              <a:buNone/>
              <a:defRPr sz="5550"/>
            </a:lvl1pPr>
            <a:lvl2pPr marL="1409700" indent="0">
              <a:buNone/>
              <a:defRPr sz="5550"/>
            </a:lvl2pPr>
            <a:lvl3pPr marL="2820035" indent="0">
              <a:buNone/>
              <a:defRPr sz="5550"/>
            </a:lvl3pPr>
            <a:lvl4pPr marL="4229735" indent="0">
              <a:buNone/>
              <a:defRPr sz="5550"/>
            </a:lvl4pPr>
            <a:lvl5pPr marL="5639435" indent="0">
              <a:buNone/>
              <a:defRPr sz="5550"/>
            </a:lvl5pPr>
          </a:lstStyle>
          <a:p>
            <a:pPr lvl="0"/>
            <a:r>
              <a:rPr lang="de-DE" dirty="0"/>
              <a:t>Autor</a:t>
            </a:r>
            <a:endParaRPr lang="de-DE"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showMasterSp="0">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idx="1" hasCustomPrompt="1"/>
          </p:nvPr>
        </p:nvSpPr>
        <p:spPr/>
        <p:txBody>
          <a:bodyPr/>
          <a:lstStyle/>
          <a:p>
            <a:pPr lvl="0"/>
            <a:r>
              <a:rPr lang="de-DE"/>
              <a:t>Textmasterformat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de-CH"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showMasterSp="0">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sz="half" idx="1" hasCustomPrompt="1"/>
          </p:nvPr>
        </p:nvSpPr>
        <p:spPr>
          <a:xfrm>
            <a:off x="1619965" y="10080159"/>
            <a:ext cx="14309685" cy="28510424"/>
          </a:xfrm>
        </p:spPr>
        <p:txBody>
          <a:bodyPr/>
          <a:lstStyle>
            <a:lvl1pPr>
              <a:defRPr sz="6170"/>
            </a:lvl1pPr>
            <a:lvl2pPr>
              <a:defRPr sz="5550"/>
            </a:lvl2pPr>
            <a:lvl3pPr>
              <a:defRPr sz="4935"/>
            </a:lvl3pPr>
            <a:lvl4pPr>
              <a:defRPr sz="4320"/>
            </a:lvl4pPr>
            <a:lvl5pPr>
              <a:defRPr sz="3700"/>
            </a:lvl5pPr>
            <a:lvl6pPr>
              <a:defRPr sz="5550"/>
            </a:lvl6pPr>
            <a:lvl7pPr>
              <a:defRPr sz="5550"/>
            </a:lvl7pPr>
            <a:lvl8pPr>
              <a:defRPr sz="5550"/>
            </a:lvl8pPr>
            <a:lvl9pPr>
              <a:defRPr sz="5550"/>
            </a:lvl9pPr>
          </a:lstStyle>
          <a:p>
            <a:pPr lvl="0"/>
            <a:r>
              <a:rPr lang="de-DE"/>
              <a:t>Textmasterformat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de-CH" dirty="0"/>
          </a:p>
        </p:txBody>
      </p:sp>
      <p:sp>
        <p:nvSpPr>
          <p:cNvPr id="4" name="Inhaltsplatzhalter 3"/>
          <p:cNvSpPr>
            <a:spLocks noGrp="1"/>
          </p:cNvSpPr>
          <p:nvPr>
            <p:ph sz="half" idx="2" hasCustomPrompt="1"/>
          </p:nvPr>
        </p:nvSpPr>
        <p:spPr>
          <a:xfrm>
            <a:off x="16469638" y="10080159"/>
            <a:ext cx="14309685" cy="28510424"/>
          </a:xfrm>
        </p:spPr>
        <p:txBody>
          <a:bodyPr/>
          <a:lstStyle>
            <a:lvl1pPr>
              <a:defRPr sz="6170"/>
            </a:lvl1pPr>
            <a:lvl2pPr>
              <a:defRPr sz="5550"/>
            </a:lvl2pPr>
            <a:lvl3pPr>
              <a:defRPr sz="4935"/>
            </a:lvl3pPr>
            <a:lvl4pPr>
              <a:defRPr sz="4320"/>
            </a:lvl4pPr>
            <a:lvl5pPr>
              <a:defRPr sz="3700"/>
            </a:lvl5pPr>
            <a:lvl6pPr>
              <a:defRPr sz="5550"/>
            </a:lvl6pPr>
            <a:lvl7pPr>
              <a:defRPr sz="5550"/>
            </a:lvl7pPr>
            <a:lvl8pPr>
              <a:defRPr sz="5550"/>
            </a:lvl8pPr>
            <a:lvl9pPr>
              <a:defRPr sz="5550"/>
            </a:lvl9pPr>
          </a:lstStyle>
          <a:p>
            <a:pPr lvl="0"/>
            <a:r>
              <a:rPr lang="de-DE"/>
              <a:t>Textmasterformat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de-CH"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showMasterSp="0">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a:t>Titelmasterformat durch Klicken bearbeiten</a:t>
            </a:r>
            <a:endParaRPr lang="de-CH" dirty="0"/>
          </a:p>
        </p:txBody>
      </p:sp>
      <p:sp>
        <p:nvSpPr>
          <p:cNvPr id="3" name="Textplatzhalter 2"/>
          <p:cNvSpPr>
            <a:spLocks noGrp="1"/>
          </p:cNvSpPr>
          <p:nvPr>
            <p:ph type="body" idx="1" hasCustomPrompt="1"/>
          </p:nvPr>
        </p:nvSpPr>
        <p:spPr>
          <a:xfrm>
            <a:off x="1619965" y="9670146"/>
            <a:ext cx="14315311" cy="4030056"/>
          </a:xfrm>
        </p:spPr>
        <p:txBody>
          <a:bodyPr anchor="ctr">
            <a:normAutofit/>
          </a:bodyPr>
          <a:lstStyle>
            <a:lvl1pPr marL="0" indent="0">
              <a:buNone/>
              <a:defRPr sz="6785" b="1"/>
            </a:lvl1pPr>
            <a:lvl2pPr marL="1409700" indent="0">
              <a:buNone/>
              <a:defRPr sz="6170" b="1"/>
            </a:lvl2pPr>
            <a:lvl3pPr marL="2820035" indent="0">
              <a:buNone/>
              <a:defRPr sz="5550" b="1"/>
            </a:lvl3pPr>
            <a:lvl4pPr marL="4229735" indent="0">
              <a:buNone/>
              <a:defRPr sz="4935" b="1"/>
            </a:lvl4pPr>
            <a:lvl5pPr marL="5639435" indent="0">
              <a:buNone/>
              <a:defRPr sz="4935" b="1"/>
            </a:lvl5pPr>
            <a:lvl6pPr marL="7049770" indent="0">
              <a:buNone/>
              <a:defRPr sz="4935" b="1"/>
            </a:lvl6pPr>
            <a:lvl7pPr marL="8459470" indent="0">
              <a:buNone/>
              <a:defRPr sz="4935" b="1"/>
            </a:lvl7pPr>
            <a:lvl8pPr marL="9869170" indent="0">
              <a:buNone/>
              <a:defRPr sz="4935" b="1"/>
            </a:lvl8pPr>
            <a:lvl9pPr marL="11279505" indent="0">
              <a:buNone/>
              <a:defRPr sz="4935" b="1"/>
            </a:lvl9pPr>
          </a:lstStyle>
          <a:p>
            <a:pPr lvl="0"/>
            <a:r>
              <a:rPr lang="de-DE"/>
              <a:t>Textmasterformat bearbeiten</a:t>
            </a:r>
            <a:endParaRPr lang="de-DE"/>
          </a:p>
        </p:txBody>
      </p:sp>
      <p:sp>
        <p:nvSpPr>
          <p:cNvPr id="4" name="Inhaltsplatzhalter 3"/>
          <p:cNvSpPr>
            <a:spLocks noGrp="1"/>
          </p:cNvSpPr>
          <p:nvPr>
            <p:ph sz="half" idx="2" hasCustomPrompt="1"/>
          </p:nvPr>
        </p:nvSpPr>
        <p:spPr>
          <a:xfrm>
            <a:off x="1619965" y="13700203"/>
            <a:ext cx="14315311" cy="24890370"/>
          </a:xfrm>
        </p:spPr>
        <p:txBody>
          <a:bodyPr/>
          <a:lstStyle>
            <a:lvl1pPr>
              <a:defRPr sz="6170"/>
            </a:lvl1pPr>
            <a:lvl2pPr>
              <a:defRPr sz="5550"/>
            </a:lvl2pPr>
            <a:lvl3pPr>
              <a:defRPr sz="4935"/>
            </a:lvl3pPr>
            <a:lvl4pPr>
              <a:defRPr sz="4320"/>
            </a:lvl4pPr>
            <a:lvl5pPr>
              <a:defRPr sz="3700"/>
            </a:lvl5pPr>
            <a:lvl6pPr>
              <a:defRPr sz="4935"/>
            </a:lvl6pPr>
            <a:lvl7pPr>
              <a:defRPr sz="4935"/>
            </a:lvl7pPr>
            <a:lvl8pPr>
              <a:defRPr sz="4935"/>
            </a:lvl8pPr>
            <a:lvl9pPr>
              <a:defRPr sz="4935"/>
            </a:lvl9pPr>
          </a:lstStyle>
          <a:p>
            <a:pPr lvl="0"/>
            <a:r>
              <a:rPr lang="de-DE"/>
              <a:t>Textmasterformat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de-CH" dirty="0"/>
          </a:p>
        </p:txBody>
      </p:sp>
      <p:sp>
        <p:nvSpPr>
          <p:cNvPr id="5" name="Textplatzhalter 4"/>
          <p:cNvSpPr>
            <a:spLocks noGrp="1"/>
          </p:cNvSpPr>
          <p:nvPr>
            <p:ph type="body" sz="quarter" idx="3" hasCustomPrompt="1"/>
          </p:nvPr>
        </p:nvSpPr>
        <p:spPr>
          <a:xfrm>
            <a:off x="16458390" y="9670146"/>
            <a:ext cx="14320937" cy="4030056"/>
          </a:xfrm>
        </p:spPr>
        <p:txBody>
          <a:bodyPr anchor="ctr">
            <a:normAutofit/>
          </a:bodyPr>
          <a:lstStyle>
            <a:lvl1pPr marL="0" indent="0">
              <a:buNone/>
              <a:defRPr sz="6785" b="1"/>
            </a:lvl1pPr>
            <a:lvl2pPr marL="1409700" indent="0">
              <a:buNone/>
              <a:defRPr sz="6170" b="1"/>
            </a:lvl2pPr>
            <a:lvl3pPr marL="2820035" indent="0">
              <a:buNone/>
              <a:defRPr sz="5550" b="1"/>
            </a:lvl3pPr>
            <a:lvl4pPr marL="4229735" indent="0">
              <a:buNone/>
              <a:defRPr sz="4935" b="1"/>
            </a:lvl4pPr>
            <a:lvl5pPr marL="5639435" indent="0">
              <a:buNone/>
              <a:defRPr sz="4935" b="1"/>
            </a:lvl5pPr>
            <a:lvl6pPr marL="7049770" indent="0">
              <a:buNone/>
              <a:defRPr sz="4935" b="1"/>
            </a:lvl6pPr>
            <a:lvl7pPr marL="8459470" indent="0">
              <a:buNone/>
              <a:defRPr sz="4935" b="1"/>
            </a:lvl7pPr>
            <a:lvl8pPr marL="9869170" indent="0">
              <a:buNone/>
              <a:defRPr sz="4935" b="1"/>
            </a:lvl8pPr>
            <a:lvl9pPr marL="11279505" indent="0">
              <a:buNone/>
              <a:defRPr sz="4935" b="1"/>
            </a:lvl9pPr>
          </a:lstStyle>
          <a:p>
            <a:pPr lvl="0"/>
            <a:r>
              <a:rPr lang="de-DE"/>
              <a:t>Textmasterformat bearbeiten</a:t>
            </a:r>
            <a:endParaRPr lang="de-DE"/>
          </a:p>
        </p:txBody>
      </p:sp>
      <p:sp>
        <p:nvSpPr>
          <p:cNvPr id="6" name="Inhaltsplatzhalter 5"/>
          <p:cNvSpPr>
            <a:spLocks noGrp="1"/>
          </p:cNvSpPr>
          <p:nvPr>
            <p:ph sz="quarter" idx="4" hasCustomPrompt="1"/>
          </p:nvPr>
        </p:nvSpPr>
        <p:spPr>
          <a:xfrm>
            <a:off x="16458390" y="13700203"/>
            <a:ext cx="14320937" cy="24890370"/>
          </a:xfrm>
        </p:spPr>
        <p:txBody>
          <a:bodyPr/>
          <a:lstStyle>
            <a:lvl1pPr>
              <a:defRPr sz="6170"/>
            </a:lvl1pPr>
            <a:lvl2pPr>
              <a:defRPr sz="5550"/>
            </a:lvl2pPr>
            <a:lvl3pPr>
              <a:defRPr sz="5550"/>
            </a:lvl3pPr>
            <a:lvl4pPr>
              <a:defRPr sz="4320"/>
            </a:lvl4pPr>
            <a:lvl5pPr>
              <a:defRPr sz="3700"/>
            </a:lvl5pPr>
            <a:lvl6pPr>
              <a:defRPr sz="4935"/>
            </a:lvl6pPr>
            <a:lvl7pPr>
              <a:defRPr sz="4935"/>
            </a:lvl7pPr>
            <a:lvl8pPr>
              <a:defRPr sz="4935"/>
            </a:lvl8pPr>
            <a:lvl9pPr>
              <a:defRPr sz="4935"/>
            </a:lvl9pPr>
          </a:lstStyle>
          <a:p>
            <a:pPr lvl="0"/>
            <a:r>
              <a:rPr lang="de-DE"/>
              <a:t>Textmasterformat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de-CH"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showMasterSp="0">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showMasterSp="0">
  <p:cSld name="Leer">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showMasterSp="0">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619965" y="1720026"/>
            <a:ext cx="10659143" cy="7320108"/>
          </a:xfrm>
        </p:spPr>
        <p:txBody>
          <a:bodyPr anchor="t"/>
          <a:lstStyle>
            <a:lvl1pPr algn="l">
              <a:defRPr sz="6170" b="1"/>
            </a:lvl1pPr>
          </a:lstStyle>
          <a:p>
            <a:r>
              <a:rPr lang="de-DE"/>
              <a:t>Titelmasterformat durch Klicken bearbeiten</a:t>
            </a:r>
            <a:endParaRPr lang="de-CH" dirty="0"/>
          </a:p>
        </p:txBody>
      </p:sp>
      <p:sp>
        <p:nvSpPr>
          <p:cNvPr id="3" name="Inhaltsplatzhalter 2"/>
          <p:cNvSpPr>
            <a:spLocks noGrp="1"/>
          </p:cNvSpPr>
          <p:nvPr>
            <p:ph idx="1" hasCustomPrompt="1"/>
          </p:nvPr>
        </p:nvSpPr>
        <p:spPr>
          <a:xfrm>
            <a:off x="12667227" y="9041791"/>
            <a:ext cx="18112102" cy="29548783"/>
          </a:xfrm>
        </p:spPr>
        <p:txBody>
          <a:bodyPr anchor="t"/>
          <a:lstStyle>
            <a:lvl1pPr>
              <a:defRPr sz="6170"/>
            </a:lvl1pPr>
            <a:lvl2pPr>
              <a:defRPr sz="5550"/>
            </a:lvl2pPr>
            <a:lvl3pPr>
              <a:defRPr sz="4935"/>
            </a:lvl3pPr>
            <a:lvl4pPr>
              <a:defRPr sz="4320"/>
            </a:lvl4pPr>
            <a:lvl5pPr>
              <a:defRPr sz="3700"/>
            </a:lvl5pPr>
            <a:lvl6pPr>
              <a:defRPr sz="6170"/>
            </a:lvl6pPr>
            <a:lvl7pPr>
              <a:defRPr sz="6170"/>
            </a:lvl7pPr>
            <a:lvl8pPr>
              <a:defRPr sz="6170"/>
            </a:lvl8pPr>
            <a:lvl9pPr>
              <a:defRPr sz="6170"/>
            </a:lvl9pPr>
          </a:lstStyle>
          <a:p>
            <a:pPr lvl="0"/>
            <a:r>
              <a:rPr lang="de-DE"/>
              <a:t>Textmasterformat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de-CH" dirty="0"/>
          </a:p>
        </p:txBody>
      </p:sp>
      <p:sp>
        <p:nvSpPr>
          <p:cNvPr id="4" name="Textplatzhalter 3"/>
          <p:cNvSpPr>
            <a:spLocks noGrp="1"/>
          </p:cNvSpPr>
          <p:nvPr>
            <p:ph type="body" sz="half" idx="2" hasCustomPrompt="1"/>
          </p:nvPr>
        </p:nvSpPr>
        <p:spPr>
          <a:xfrm>
            <a:off x="1619965" y="9040149"/>
            <a:ext cx="10659143" cy="29550440"/>
          </a:xfrm>
        </p:spPr>
        <p:txBody>
          <a:bodyPr>
            <a:normAutofit/>
          </a:bodyPr>
          <a:lstStyle>
            <a:lvl1pPr marL="0" indent="0">
              <a:buNone/>
              <a:defRPr sz="5550"/>
            </a:lvl1pPr>
            <a:lvl2pPr marL="1409700" indent="0">
              <a:buNone/>
              <a:defRPr sz="3700"/>
            </a:lvl2pPr>
            <a:lvl3pPr marL="2820035" indent="0">
              <a:buNone/>
              <a:defRPr sz="3085"/>
            </a:lvl3pPr>
            <a:lvl4pPr marL="4229735" indent="0">
              <a:buNone/>
              <a:defRPr sz="2775"/>
            </a:lvl4pPr>
            <a:lvl5pPr marL="5639435" indent="0">
              <a:buNone/>
              <a:defRPr sz="2775"/>
            </a:lvl5pPr>
            <a:lvl6pPr marL="7049770" indent="0">
              <a:buNone/>
              <a:defRPr sz="2775"/>
            </a:lvl6pPr>
            <a:lvl7pPr marL="8459470" indent="0">
              <a:buNone/>
              <a:defRPr sz="2775"/>
            </a:lvl7pPr>
            <a:lvl8pPr marL="9869170" indent="0">
              <a:buNone/>
              <a:defRPr sz="2775"/>
            </a:lvl8pPr>
            <a:lvl9pPr marL="11279505" indent="0">
              <a:buNone/>
              <a:defRPr sz="2775"/>
            </a:lvl9pPr>
          </a:lstStyle>
          <a:p>
            <a:pPr lvl="0"/>
            <a:r>
              <a:rPr lang="de-DE"/>
              <a:t>Textmasterformat bearbeiten</a:t>
            </a:r>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showMasterSp="0" userDrawn="1">
  <p:cSld name="Titel, Untertitel, Bi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Bildplatzhalter 2"/>
          <p:cNvSpPr>
            <a:spLocks noGrp="1"/>
          </p:cNvSpPr>
          <p:nvPr>
            <p:ph type="pic" idx="1"/>
          </p:nvPr>
        </p:nvSpPr>
        <p:spPr>
          <a:xfrm>
            <a:off x="1607753" y="12528311"/>
            <a:ext cx="22707534" cy="24494422"/>
          </a:xfrm>
        </p:spPr>
        <p:txBody>
          <a:bodyPr>
            <a:normAutofit/>
          </a:bodyPr>
          <a:lstStyle>
            <a:lvl1pPr marL="0" indent="0">
              <a:buNone/>
              <a:defRPr sz="6170"/>
            </a:lvl1pPr>
            <a:lvl2pPr marL="1409700" indent="0">
              <a:buNone/>
              <a:defRPr sz="8640"/>
            </a:lvl2pPr>
            <a:lvl3pPr marL="2820035" indent="0">
              <a:buNone/>
              <a:defRPr sz="7405"/>
            </a:lvl3pPr>
            <a:lvl4pPr marL="4229735" indent="0">
              <a:buNone/>
              <a:defRPr sz="6170"/>
            </a:lvl4pPr>
            <a:lvl5pPr marL="5639435" indent="0">
              <a:buNone/>
              <a:defRPr sz="6170"/>
            </a:lvl5pPr>
            <a:lvl6pPr marL="7049770" indent="0">
              <a:buNone/>
              <a:defRPr sz="6170"/>
            </a:lvl6pPr>
            <a:lvl7pPr marL="8459470" indent="0">
              <a:buNone/>
              <a:defRPr sz="6170"/>
            </a:lvl7pPr>
            <a:lvl8pPr marL="9869170" indent="0">
              <a:buNone/>
              <a:defRPr sz="6170"/>
            </a:lvl8pPr>
            <a:lvl9pPr marL="11279505" indent="0">
              <a:buNone/>
              <a:defRPr sz="6170"/>
            </a:lvl9pPr>
          </a:lstStyle>
          <a:p>
            <a:r>
              <a:rPr lang="de-DE"/>
              <a:t>Bild durch Klicken auf Symbol hinzufügen</a:t>
            </a:r>
            <a:endParaRPr lang="de-CH" dirty="0"/>
          </a:p>
        </p:txBody>
      </p:sp>
      <p:sp>
        <p:nvSpPr>
          <p:cNvPr id="4" name="Textplatzhalter 3"/>
          <p:cNvSpPr>
            <a:spLocks noGrp="1"/>
          </p:cNvSpPr>
          <p:nvPr>
            <p:ph type="body" sz="half" idx="10" hasCustomPrompt="1"/>
          </p:nvPr>
        </p:nvSpPr>
        <p:spPr>
          <a:xfrm>
            <a:off x="1619965" y="8408880"/>
            <a:ext cx="19439573" cy="2758630"/>
          </a:xfrm>
        </p:spPr>
        <p:txBody>
          <a:bodyPr anchor="t"/>
          <a:lstStyle>
            <a:lvl1pPr marL="0" indent="0">
              <a:buNone/>
              <a:defRPr sz="4320"/>
            </a:lvl1pPr>
            <a:lvl2pPr marL="1409700" indent="0">
              <a:buNone/>
              <a:defRPr sz="3700"/>
            </a:lvl2pPr>
            <a:lvl3pPr marL="2820035" indent="0">
              <a:buNone/>
              <a:defRPr sz="3085"/>
            </a:lvl3pPr>
            <a:lvl4pPr marL="4229735" indent="0">
              <a:buNone/>
              <a:defRPr sz="2775"/>
            </a:lvl4pPr>
            <a:lvl5pPr marL="5639435" indent="0">
              <a:buNone/>
              <a:defRPr sz="2775"/>
            </a:lvl5pPr>
            <a:lvl6pPr marL="7049770" indent="0">
              <a:buNone/>
              <a:defRPr sz="2775"/>
            </a:lvl6pPr>
            <a:lvl7pPr marL="8459470" indent="0">
              <a:buNone/>
              <a:defRPr sz="2775"/>
            </a:lvl7pPr>
            <a:lvl8pPr marL="9869170" indent="0">
              <a:buNone/>
              <a:defRPr sz="2775"/>
            </a:lvl8pPr>
            <a:lvl9pPr marL="11279505" indent="0">
              <a:buNone/>
              <a:defRPr sz="2775"/>
            </a:lvl9pPr>
          </a:lstStyle>
          <a:p>
            <a:pPr lvl="0"/>
            <a:r>
              <a:rPr lang="de-DE"/>
              <a:t>Textmasterformat bearbeiten</a:t>
            </a:r>
            <a:endParaRPr lang="de-DE"/>
          </a:p>
        </p:txBody>
      </p:sp>
      <p:sp>
        <p:nvSpPr>
          <p:cNvPr id="5" name="Textplatzhalter 3"/>
          <p:cNvSpPr>
            <a:spLocks noGrp="1"/>
          </p:cNvSpPr>
          <p:nvPr>
            <p:ph type="body" sz="half" idx="11" hasCustomPrompt="1"/>
          </p:nvPr>
        </p:nvSpPr>
        <p:spPr>
          <a:xfrm>
            <a:off x="1607748" y="37022733"/>
            <a:ext cx="19439573" cy="2758630"/>
          </a:xfrm>
        </p:spPr>
        <p:txBody>
          <a:bodyPr anchor="t"/>
          <a:lstStyle>
            <a:lvl1pPr marL="0" indent="0">
              <a:buNone/>
              <a:defRPr sz="4320"/>
            </a:lvl1pPr>
            <a:lvl2pPr marL="1409700" indent="0">
              <a:buNone/>
              <a:defRPr sz="3700"/>
            </a:lvl2pPr>
            <a:lvl3pPr marL="2820035" indent="0">
              <a:buNone/>
              <a:defRPr sz="3085"/>
            </a:lvl3pPr>
            <a:lvl4pPr marL="4229735" indent="0">
              <a:buNone/>
              <a:defRPr sz="2775"/>
            </a:lvl4pPr>
            <a:lvl5pPr marL="5639435" indent="0">
              <a:buNone/>
              <a:defRPr sz="2775"/>
            </a:lvl5pPr>
            <a:lvl6pPr marL="7049770" indent="0">
              <a:buNone/>
              <a:defRPr sz="2775"/>
            </a:lvl6pPr>
            <a:lvl7pPr marL="8459470" indent="0">
              <a:buNone/>
              <a:defRPr sz="2775"/>
            </a:lvl7pPr>
            <a:lvl8pPr marL="9869170" indent="0">
              <a:buNone/>
              <a:defRPr sz="2775"/>
            </a:lvl8pPr>
            <a:lvl9pPr marL="11279505" indent="0">
              <a:buNone/>
              <a:defRPr sz="2775"/>
            </a:lvl9pPr>
          </a:lstStyle>
          <a:p>
            <a:pPr lvl="0"/>
            <a:r>
              <a:rPr lang="de-DE"/>
              <a:t>Textmasterformat bearbeiten</a:t>
            </a:r>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userDrawn="1">
  <p:cSld name="Titel, Bi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dirty="0"/>
          </a:p>
        </p:txBody>
      </p:sp>
      <p:sp>
        <p:nvSpPr>
          <p:cNvPr id="4" name="Bildplatzhalter 3"/>
          <p:cNvSpPr>
            <a:spLocks noGrp="1"/>
          </p:cNvSpPr>
          <p:nvPr>
            <p:ph type="pic" sz="quarter" idx="10"/>
          </p:nvPr>
        </p:nvSpPr>
        <p:spPr>
          <a:xfrm>
            <a:off x="1" y="11620182"/>
            <a:ext cx="32399288" cy="31580466"/>
          </a:xfrm>
        </p:spPr>
        <p:txBody>
          <a:bodyPr/>
          <a:lstStyle>
            <a:lvl1pPr marL="0" indent="0">
              <a:buNone/>
              <a:defRPr/>
            </a:lvl1pPr>
          </a:lstStyle>
          <a:p>
            <a:r>
              <a:rPr lang="de-DE"/>
              <a:t>Bild durch Klicken auf Symbol hinzufügen</a:t>
            </a:r>
            <a:endParaRPr lang="de-CH"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619965" y="1245801"/>
            <a:ext cx="25295595" cy="7200107"/>
          </a:xfrm>
          <a:prstGeom prst="rect">
            <a:avLst/>
          </a:prstGeom>
        </p:spPr>
        <p:txBody>
          <a:bodyPr vert="horz" lIns="91413" tIns="45706" rIns="91413" bIns="45706" rtlCol="0" anchor="t">
            <a:normAutofit/>
          </a:bodyPr>
          <a:lstStyle/>
          <a:p>
            <a:r>
              <a:rPr lang="de-DE" dirty="0"/>
              <a:t>Titelmasterformat durch Klicken bearbeiten</a:t>
            </a:r>
            <a:endParaRPr lang="de-CH" dirty="0"/>
          </a:p>
        </p:txBody>
      </p:sp>
      <p:sp>
        <p:nvSpPr>
          <p:cNvPr id="3" name="Textplatzhalter 2"/>
          <p:cNvSpPr>
            <a:spLocks noGrp="1"/>
          </p:cNvSpPr>
          <p:nvPr>
            <p:ph type="body" idx="1"/>
          </p:nvPr>
        </p:nvSpPr>
        <p:spPr>
          <a:xfrm>
            <a:off x="1619965" y="10080149"/>
            <a:ext cx="29159360" cy="30571387"/>
          </a:xfrm>
          <a:prstGeom prst="rect">
            <a:avLst/>
          </a:prstGeom>
        </p:spPr>
        <p:txBody>
          <a:bodyPr vert="horz" lIns="91413" tIns="45706" rIns="91413" bIns="45706" rtlCol="0">
            <a:normAutofit/>
          </a:bodyPr>
          <a:lstStyle/>
          <a:p>
            <a:pPr lvl="0"/>
            <a:r>
              <a:rPr lang="de-DE" dirty="0"/>
              <a:t>Textmasterformat bearbeiten</a:t>
            </a:r>
            <a:endParaRPr lang="de-DE" dirty="0"/>
          </a:p>
          <a:p>
            <a:pPr lvl="1"/>
            <a:r>
              <a:rPr lang="de-DE" dirty="0"/>
              <a:t>Zweite Ebene</a:t>
            </a:r>
            <a:endParaRPr lang="de-DE" dirty="0"/>
          </a:p>
          <a:p>
            <a:pPr lvl="2"/>
            <a:r>
              <a:rPr lang="de-DE" dirty="0"/>
              <a:t>Dritte Ebene</a:t>
            </a:r>
            <a:endParaRPr lang="de-DE" dirty="0"/>
          </a:p>
          <a:p>
            <a:pPr lvl="3"/>
            <a:r>
              <a:rPr lang="de-DE" dirty="0"/>
              <a:t>Vierte Ebene</a:t>
            </a:r>
            <a:endParaRPr lang="de-DE" dirty="0"/>
          </a:p>
          <a:p>
            <a:pPr lvl="4"/>
            <a:r>
              <a:rPr lang="de-DE" dirty="0"/>
              <a:t>Fünfte Ebene</a:t>
            </a:r>
            <a:endParaRPr lang="de-CH"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2820035" rtl="0" eaLnBrk="1" latinLnBrk="0" hangingPunct="1">
        <a:spcBef>
          <a:spcPct val="0"/>
        </a:spcBef>
        <a:buNone/>
        <a:defRPr sz="8640" kern="1200">
          <a:solidFill>
            <a:schemeClr val="tx1"/>
          </a:solidFill>
          <a:latin typeface="+mj-lt"/>
          <a:ea typeface="+mj-ea"/>
          <a:cs typeface="+mj-cs"/>
        </a:defRPr>
      </a:lvl1pPr>
    </p:titleStyle>
    <p:bodyStyle>
      <a:lvl1pPr marL="1057275" indent="-1057275" algn="l" defTabSz="2820035" rtl="0" eaLnBrk="1" latinLnBrk="0" hangingPunct="1">
        <a:spcBef>
          <a:spcPct val="20000"/>
        </a:spcBef>
        <a:buClr>
          <a:srgbClr val="FF0000"/>
        </a:buClr>
        <a:buSzPct val="80000"/>
        <a:buFont typeface="Wingdings" panose="05000000000000000000" pitchFamily="2" charset="2"/>
        <a:buChar char=""/>
        <a:defRPr sz="6170" kern="1200">
          <a:solidFill>
            <a:schemeClr val="tx1"/>
          </a:solidFill>
          <a:latin typeface="+mn-lt"/>
          <a:ea typeface="+mn-ea"/>
          <a:cs typeface="+mn-cs"/>
        </a:defRPr>
      </a:lvl1pPr>
      <a:lvl2pPr marL="2291080" indent="-881380" algn="l" defTabSz="2820035" rtl="0" eaLnBrk="1" latinLnBrk="0" hangingPunct="1">
        <a:spcBef>
          <a:spcPct val="20000"/>
        </a:spcBef>
        <a:buClr>
          <a:srgbClr val="FF0000"/>
        </a:buClr>
        <a:buSzPct val="80000"/>
        <a:buFont typeface="Wingdings" panose="05000000000000000000" pitchFamily="2" charset="2"/>
        <a:buChar char=""/>
        <a:defRPr sz="5550" kern="1200">
          <a:solidFill>
            <a:schemeClr val="tx1"/>
          </a:solidFill>
          <a:latin typeface="+mn-lt"/>
          <a:ea typeface="+mn-ea"/>
          <a:cs typeface="+mn-cs"/>
        </a:defRPr>
      </a:lvl2pPr>
      <a:lvl3pPr marL="3524885" indent="-704850" algn="l" defTabSz="2820035" rtl="0" eaLnBrk="1" latinLnBrk="0" hangingPunct="1">
        <a:spcBef>
          <a:spcPct val="20000"/>
        </a:spcBef>
        <a:buClr>
          <a:srgbClr val="FF0000"/>
        </a:buClr>
        <a:buSzPct val="80000"/>
        <a:buFont typeface="Wingdings" panose="05000000000000000000" pitchFamily="2" charset="2"/>
        <a:buChar char=""/>
        <a:defRPr sz="4935" kern="1200">
          <a:solidFill>
            <a:schemeClr val="tx1"/>
          </a:solidFill>
          <a:latin typeface="+mn-lt"/>
          <a:ea typeface="+mn-ea"/>
          <a:cs typeface="+mn-cs"/>
        </a:defRPr>
      </a:lvl3pPr>
      <a:lvl4pPr marL="4934585" indent="-704850" algn="l" defTabSz="2820035" rtl="0" eaLnBrk="1" latinLnBrk="0" hangingPunct="1">
        <a:spcBef>
          <a:spcPct val="20000"/>
        </a:spcBef>
        <a:buClr>
          <a:srgbClr val="FF0000"/>
        </a:buClr>
        <a:buSzPct val="80000"/>
        <a:buFont typeface="Wingdings" panose="05000000000000000000" pitchFamily="2" charset="2"/>
        <a:buChar char=""/>
        <a:defRPr sz="4320" kern="1200">
          <a:solidFill>
            <a:schemeClr val="tx1"/>
          </a:solidFill>
          <a:latin typeface="+mn-lt"/>
          <a:ea typeface="+mn-ea"/>
          <a:cs typeface="+mn-cs"/>
        </a:defRPr>
      </a:lvl4pPr>
      <a:lvl5pPr marL="6344920" indent="-704850" algn="l" defTabSz="2820035" rtl="0" eaLnBrk="1" latinLnBrk="0" hangingPunct="1">
        <a:spcBef>
          <a:spcPct val="20000"/>
        </a:spcBef>
        <a:buClr>
          <a:srgbClr val="FF0000"/>
        </a:buClr>
        <a:buSzPct val="80000"/>
        <a:buFont typeface="Wingdings" panose="05000000000000000000" pitchFamily="2" charset="2"/>
        <a:buChar char=""/>
        <a:defRPr sz="3700" kern="1200">
          <a:solidFill>
            <a:schemeClr val="tx1"/>
          </a:solidFill>
          <a:latin typeface="+mn-lt"/>
          <a:ea typeface="+mn-ea"/>
          <a:cs typeface="+mn-cs"/>
        </a:defRPr>
      </a:lvl5pPr>
      <a:lvl6pPr marL="7754620" indent="-704850" algn="l" defTabSz="2820035" rtl="0" eaLnBrk="1" latinLnBrk="0" hangingPunct="1">
        <a:spcBef>
          <a:spcPct val="20000"/>
        </a:spcBef>
        <a:buFont typeface="Arial" panose="020B0604020202020204" pitchFamily="34" charset="0"/>
        <a:buChar char="•"/>
        <a:defRPr sz="6170" kern="1200">
          <a:solidFill>
            <a:schemeClr val="tx1"/>
          </a:solidFill>
          <a:latin typeface="+mn-lt"/>
          <a:ea typeface="+mn-ea"/>
          <a:cs typeface="+mn-cs"/>
        </a:defRPr>
      </a:lvl6pPr>
      <a:lvl7pPr marL="9164320" indent="-704850" algn="l" defTabSz="2820035" rtl="0" eaLnBrk="1" latinLnBrk="0" hangingPunct="1">
        <a:spcBef>
          <a:spcPct val="20000"/>
        </a:spcBef>
        <a:buFont typeface="Arial" panose="020B0604020202020204" pitchFamily="34" charset="0"/>
        <a:buChar char="•"/>
        <a:defRPr sz="6170" kern="1200">
          <a:solidFill>
            <a:schemeClr val="tx1"/>
          </a:solidFill>
          <a:latin typeface="+mn-lt"/>
          <a:ea typeface="+mn-ea"/>
          <a:cs typeface="+mn-cs"/>
        </a:defRPr>
      </a:lvl7pPr>
      <a:lvl8pPr marL="10574655" indent="-704850" algn="l" defTabSz="2820035" rtl="0" eaLnBrk="1" latinLnBrk="0" hangingPunct="1">
        <a:spcBef>
          <a:spcPct val="20000"/>
        </a:spcBef>
        <a:buFont typeface="Arial" panose="020B0604020202020204" pitchFamily="34" charset="0"/>
        <a:buChar char="•"/>
        <a:defRPr sz="6170" kern="1200">
          <a:solidFill>
            <a:schemeClr val="tx1"/>
          </a:solidFill>
          <a:latin typeface="+mn-lt"/>
          <a:ea typeface="+mn-ea"/>
          <a:cs typeface="+mn-cs"/>
        </a:defRPr>
      </a:lvl8pPr>
      <a:lvl9pPr marL="11984355" indent="-704850" algn="l" defTabSz="2820035" rtl="0" eaLnBrk="1" latinLnBrk="0" hangingPunct="1">
        <a:spcBef>
          <a:spcPct val="20000"/>
        </a:spcBef>
        <a:buFont typeface="Arial" panose="020B0604020202020204" pitchFamily="34" charset="0"/>
        <a:buChar char="•"/>
        <a:defRPr sz="6170" kern="1200">
          <a:solidFill>
            <a:schemeClr val="tx1"/>
          </a:solidFill>
          <a:latin typeface="+mn-lt"/>
          <a:ea typeface="+mn-ea"/>
          <a:cs typeface="+mn-cs"/>
        </a:defRPr>
      </a:lvl9pPr>
    </p:bodyStyle>
    <p:otherStyle>
      <a:defPPr>
        <a:defRPr lang="de-DE"/>
      </a:defPPr>
      <a:lvl1pPr marL="0" algn="l" defTabSz="2820035" rtl="0" eaLnBrk="1" latinLnBrk="0" hangingPunct="1">
        <a:defRPr sz="5550" kern="1200">
          <a:solidFill>
            <a:schemeClr val="tx1"/>
          </a:solidFill>
          <a:latin typeface="+mn-lt"/>
          <a:ea typeface="+mn-ea"/>
          <a:cs typeface="+mn-cs"/>
        </a:defRPr>
      </a:lvl1pPr>
      <a:lvl2pPr marL="1409700" algn="l" defTabSz="2820035" rtl="0" eaLnBrk="1" latinLnBrk="0" hangingPunct="1">
        <a:defRPr sz="5550" kern="1200">
          <a:solidFill>
            <a:schemeClr val="tx1"/>
          </a:solidFill>
          <a:latin typeface="+mn-lt"/>
          <a:ea typeface="+mn-ea"/>
          <a:cs typeface="+mn-cs"/>
        </a:defRPr>
      </a:lvl2pPr>
      <a:lvl3pPr marL="2820035" algn="l" defTabSz="2820035" rtl="0" eaLnBrk="1" latinLnBrk="0" hangingPunct="1">
        <a:defRPr sz="5550" kern="1200">
          <a:solidFill>
            <a:schemeClr val="tx1"/>
          </a:solidFill>
          <a:latin typeface="+mn-lt"/>
          <a:ea typeface="+mn-ea"/>
          <a:cs typeface="+mn-cs"/>
        </a:defRPr>
      </a:lvl3pPr>
      <a:lvl4pPr marL="4229735" algn="l" defTabSz="2820035" rtl="0" eaLnBrk="1" latinLnBrk="0" hangingPunct="1">
        <a:defRPr sz="5550" kern="1200">
          <a:solidFill>
            <a:schemeClr val="tx1"/>
          </a:solidFill>
          <a:latin typeface="+mn-lt"/>
          <a:ea typeface="+mn-ea"/>
          <a:cs typeface="+mn-cs"/>
        </a:defRPr>
      </a:lvl4pPr>
      <a:lvl5pPr marL="5639435" algn="l" defTabSz="2820035" rtl="0" eaLnBrk="1" latinLnBrk="0" hangingPunct="1">
        <a:defRPr sz="5550" kern="1200">
          <a:solidFill>
            <a:schemeClr val="tx1"/>
          </a:solidFill>
          <a:latin typeface="+mn-lt"/>
          <a:ea typeface="+mn-ea"/>
          <a:cs typeface="+mn-cs"/>
        </a:defRPr>
      </a:lvl5pPr>
      <a:lvl6pPr marL="7049770" algn="l" defTabSz="2820035" rtl="0" eaLnBrk="1" latinLnBrk="0" hangingPunct="1">
        <a:defRPr sz="5550" kern="1200">
          <a:solidFill>
            <a:schemeClr val="tx1"/>
          </a:solidFill>
          <a:latin typeface="+mn-lt"/>
          <a:ea typeface="+mn-ea"/>
          <a:cs typeface="+mn-cs"/>
        </a:defRPr>
      </a:lvl6pPr>
      <a:lvl7pPr marL="8459470" algn="l" defTabSz="2820035" rtl="0" eaLnBrk="1" latinLnBrk="0" hangingPunct="1">
        <a:defRPr sz="5550" kern="1200">
          <a:solidFill>
            <a:schemeClr val="tx1"/>
          </a:solidFill>
          <a:latin typeface="+mn-lt"/>
          <a:ea typeface="+mn-ea"/>
          <a:cs typeface="+mn-cs"/>
        </a:defRPr>
      </a:lvl7pPr>
      <a:lvl8pPr marL="9869170" algn="l" defTabSz="2820035" rtl="0" eaLnBrk="1" latinLnBrk="0" hangingPunct="1">
        <a:defRPr sz="5550" kern="1200">
          <a:solidFill>
            <a:schemeClr val="tx1"/>
          </a:solidFill>
          <a:latin typeface="+mn-lt"/>
          <a:ea typeface="+mn-ea"/>
          <a:cs typeface="+mn-cs"/>
        </a:defRPr>
      </a:lvl8pPr>
      <a:lvl9pPr marL="11279505" algn="l" defTabSz="2820035" rtl="0" eaLnBrk="1" latinLnBrk="0" hangingPunct="1">
        <a:defRPr sz="55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85"/>
          <p:cNvSpPr txBox="1"/>
          <p:nvPr/>
        </p:nvSpPr>
        <p:spPr>
          <a:xfrm>
            <a:off x="2234743" y="6545734"/>
            <a:ext cx="27312554" cy="4056197"/>
          </a:xfrm>
          <a:prstGeom prst="rect">
            <a:avLst/>
          </a:prstGeom>
          <a:noFill/>
          <a:ln>
            <a:noFill/>
          </a:ln>
        </p:spPr>
        <p:txBody>
          <a:bodyPr spcFirstLastPara="1" wrap="square" lIns="317132" tIns="158406" rIns="317132" bIns="158406" anchor="t" anchorCtr="0">
            <a:noAutofit/>
          </a:bodyPr>
          <a:lstStyle/>
          <a:p>
            <a:pPr algn="ctr">
              <a:buSzPts val="1600"/>
            </a:pPr>
            <a:r>
              <a:rPr lang="en-GB" sz="6660" b="1" dirty="0">
                <a:solidFill>
                  <a:schemeClr val="dk1"/>
                </a:solidFill>
                <a:latin typeface="Cambria" panose="02040503050406030204" pitchFamily="18" charset="0"/>
                <a:ea typeface="Cambria" panose="02040503050406030204" pitchFamily="18" charset="0"/>
                <a:cs typeface="Verdana" panose="020B0604030504040204" pitchFamily="34" charset="0"/>
              </a:rPr>
              <a:t>TITLE</a:t>
            </a:r>
            <a:endParaRPr lang="en-GB" sz="6660" b="1" dirty="0">
              <a:solidFill>
                <a:schemeClr val="dk1"/>
              </a:solidFill>
              <a:latin typeface="Cambria" panose="02040503050406030204" pitchFamily="18" charset="0"/>
              <a:ea typeface="Cambria" panose="02040503050406030204" pitchFamily="18" charset="0"/>
              <a:cs typeface="Verdana" panose="020B0604030504040204" pitchFamily="34" charset="0"/>
            </a:endParaRPr>
          </a:p>
          <a:p>
            <a:pPr algn="ctr">
              <a:buSzPts val="1600"/>
            </a:pPr>
            <a:endParaRPr lang="en-GB" sz="6660" dirty="0">
              <a:latin typeface="Cambria" panose="02040503050406030204" pitchFamily="18" charset="0"/>
              <a:ea typeface="Cambria" panose="02040503050406030204" pitchFamily="18" charset="0"/>
              <a:cs typeface="Verdana" panose="020B0604030504040204" pitchFamily="34" charset="0"/>
            </a:endParaRPr>
          </a:p>
        </p:txBody>
      </p:sp>
      <p:pic>
        <p:nvPicPr>
          <p:cNvPr id="1026"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t="23139" b="28123"/>
          <a:stretch>
            <a:fillRect/>
          </a:stretch>
        </p:blipFill>
        <p:spPr bwMode="auto">
          <a:xfrm>
            <a:off x="-22099" y="-74088"/>
            <a:ext cx="32446289" cy="529713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2"/>
          <a:stretch>
            <a:fillRect/>
          </a:stretch>
        </p:blipFill>
        <p:spPr>
          <a:xfrm>
            <a:off x="27931593" y="959033"/>
            <a:ext cx="3254292" cy="3254292"/>
          </a:xfrm>
          <a:prstGeom prst="rect">
            <a:avLst/>
          </a:prstGeom>
        </p:spPr>
      </p:pic>
      <p:grpSp>
        <p:nvGrpSpPr>
          <p:cNvPr id="22" name="组合 139"/>
          <p:cNvGrpSpPr/>
          <p:nvPr/>
        </p:nvGrpSpPr>
        <p:grpSpPr>
          <a:xfrm>
            <a:off x="121917" y="7990807"/>
            <a:ext cx="16581783" cy="7176948"/>
            <a:chOff x="343435" y="455635"/>
            <a:chExt cx="4259044" cy="2690233"/>
          </a:xfrm>
        </p:grpSpPr>
        <p:sp>
          <p:nvSpPr>
            <p:cNvPr id="23" name="矩形 137"/>
            <p:cNvSpPr/>
            <p:nvPr/>
          </p:nvSpPr>
          <p:spPr>
            <a:xfrm>
              <a:off x="343435" y="712848"/>
              <a:ext cx="4259043" cy="2433020"/>
            </a:xfrm>
            <a:prstGeom prst="rect">
              <a:avLst/>
            </a:prstGeom>
            <a:noFill/>
            <a:ln w="190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4" name="矩形 133"/>
            <p:cNvSpPr/>
            <p:nvPr/>
          </p:nvSpPr>
          <p:spPr>
            <a:xfrm>
              <a:off x="343436" y="455635"/>
              <a:ext cx="4259043" cy="252602"/>
            </a:xfrm>
            <a:prstGeom prst="rect">
              <a:avLst/>
            </a:prstGeom>
            <a:solidFill>
              <a:srgbClr val="0070C0"/>
            </a:solidFill>
            <a:ln w="1905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fontAlgn="t"/>
              <a:r>
                <a:rPr lang="en-US" altLang="zh-CN" sz="4400" b="1" dirty="0">
                  <a:solidFill>
                    <a:schemeClr val="bg1"/>
                  </a:solidFill>
                  <a:latin typeface="Arial" panose="020B0604020202020204" pitchFamily="34" charset="0"/>
                  <a:cs typeface="Arial" panose="020B0604020202020204" pitchFamily="34" charset="0"/>
                </a:rPr>
                <a:t>Introduction</a:t>
              </a:r>
              <a:endParaRPr lang="en-US" altLang="zh-CN" sz="4400" b="1" dirty="0">
                <a:solidFill>
                  <a:schemeClr val="bg1"/>
                </a:solidFill>
                <a:latin typeface="Arial" panose="020B0604020202020204" pitchFamily="34" charset="0"/>
                <a:cs typeface="Arial" panose="020B0604020202020204" pitchFamily="34" charset="0"/>
              </a:endParaRPr>
            </a:p>
          </p:txBody>
        </p:sp>
      </p:grpSp>
      <p:sp>
        <p:nvSpPr>
          <p:cNvPr id="27" name="文本框 91"/>
          <p:cNvSpPr txBox="1"/>
          <p:nvPr/>
        </p:nvSpPr>
        <p:spPr>
          <a:xfrm>
            <a:off x="-22099" y="5182495"/>
            <a:ext cx="32446289" cy="2769989"/>
          </a:xfrm>
          <a:prstGeom prst="rect">
            <a:avLst/>
          </a:prstGeom>
          <a:solidFill>
            <a:srgbClr val="064C84"/>
          </a:solidFill>
          <a:ln>
            <a:solidFill>
              <a:schemeClr val="bg1"/>
            </a:solidFill>
          </a:ln>
        </p:spPr>
        <p:txBody>
          <a:bodyPr wrap="square">
            <a:spAutoFit/>
          </a:bodyPr>
          <a:lstStyle/>
          <a:p>
            <a:pPr algn="ctr"/>
            <a:r>
              <a:rPr lang="en-US" altLang="zh-CN" sz="6600" b="1" dirty="0">
                <a:solidFill>
                  <a:schemeClr val="bg1"/>
                </a:solidFill>
                <a:latin typeface="Arial" panose="020B0604020202020204" pitchFamily="34" charset="0"/>
                <a:cs typeface="Arial" panose="020B0604020202020204" pitchFamily="34" charset="0"/>
              </a:rPr>
              <a:t>Title</a:t>
            </a:r>
            <a:endParaRPr lang="en-US" altLang="zh-CN" sz="6600" b="1" dirty="0">
              <a:solidFill>
                <a:schemeClr val="bg1"/>
              </a:solidFill>
              <a:latin typeface="Arial" panose="020B0604020202020204" pitchFamily="34" charset="0"/>
              <a:cs typeface="Arial" panose="020B0604020202020204" pitchFamily="34" charset="0"/>
            </a:endParaRPr>
          </a:p>
          <a:p>
            <a:pPr algn="ctr"/>
            <a:r>
              <a:rPr lang="en-US" altLang="zh-CN" sz="3600" b="1" dirty="0">
                <a:solidFill>
                  <a:schemeClr val="bg1"/>
                </a:solidFill>
                <a:latin typeface="Arial" panose="020B0604020202020204" pitchFamily="34" charset="0"/>
                <a:cs typeface="Arial" panose="020B0604020202020204" pitchFamily="34" charset="0"/>
              </a:rPr>
              <a:t>Authors*</a:t>
            </a:r>
            <a:endParaRPr lang="en-US" altLang="zh-CN" sz="3600" b="1" dirty="0">
              <a:solidFill>
                <a:schemeClr val="bg1"/>
              </a:solidFill>
              <a:latin typeface="Arial" panose="020B0604020202020204" pitchFamily="34" charset="0"/>
              <a:cs typeface="Arial" panose="020B0604020202020204" pitchFamily="34" charset="0"/>
            </a:endParaRPr>
          </a:p>
          <a:p>
            <a:pPr algn="ctr"/>
            <a:r>
              <a:rPr lang="en-GB" sz="3600" b="1" dirty="0">
                <a:solidFill>
                  <a:schemeClr val="bg1"/>
                </a:solidFill>
                <a:latin typeface="Arial" panose="020B0604020202020204" pitchFamily="34" charset="0"/>
                <a:cs typeface="Arial" panose="020B0604020202020204" pitchFamily="34" charset="0"/>
                <a:sym typeface="Verdana" panose="020B0604030504040204"/>
              </a:rPr>
              <a:t>Affiliation</a:t>
            </a:r>
            <a:endParaRPr lang="en-GB" sz="3600" b="1" dirty="0">
              <a:solidFill>
                <a:schemeClr val="bg1"/>
              </a:solidFill>
              <a:latin typeface="Arial" panose="020B0604020202020204" pitchFamily="34" charset="0"/>
              <a:cs typeface="Arial" panose="020B0604020202020204" pitchFamily="34" charset="0"/>
              <a:sym typeface="Verdana" panose="020B0604030504040204"/>
            </a:endParaRPr>
          </a:p>
          <a:p>
            <a:pPr algn="ctr"/>
            <a:r>
              <a:rPr lang="en-GB" sz="3600" b="1" i="1" dirty="0">
                <a:solidFill>
                  <a:schemeClr val="bg1"/>
                </a:solidFill>
                <a:latin typeface="Arial" panose="020B0604020202020204" pitchFamily="34" charset="0"/>
                <a:cs typeface="Arial" panose="020B0604020202020204" pitchFamily="34" charset="0"/>
                <a:sym typeface="Verdana" panose="020B0604030504040204"/>
              </a:rPr>
              <a:t>*Corresponding author</a:t>
            </a:r>
            <a:r>
              <a:rPr lang="zh-CN" altLang="en-US" sz="3600" b="1" i="1" dirty="0">
                <a:solidFill>
                  <a:schemeClr val="bg1"/>
                </a:solidFill>
                <a:latin typeface="Arial" panose="020B0604020202020204" pitchFamily="34" charset="0"/>
                <a:cs typeface="Arial" panose="020B0604020202020204" pitchFamily="34" charset="0"/>
                <a:sym typeface="Verdana" panose="020B0604030504040204"/>
              </a:rPr>
              <a:t>  </a:t>
            </a:r>
            <a:r>
              <a:rPr lang="en-US" altLang="zh-CN" sz="3600" b="1" i="1" dirty="0">
                <a:solidFill>
                  <a:schemeClr val="bg1"/>
                </a:solidFill>
                <a:latin typeface="Arial" panose="020B0604020202020204" pitchFamily="34" charset="0"/>
                <a:cs typeface="Arial" panose="020B0604020202020204" pitchFamily="34" charset="0"/>
                <a:sym typeface="Verdana" panose="020B0604030504040204"/>
              </a:rPr>
              <a:t>Email</a:t>
            </a:r>
            <a:r>
              <a:rPr lang="zh-CN" altLang="en-US" sz="3600" b="1" i="1" dirty="0">
                <a:solidFill>
                  <a:schemeClr val="bg1"/>
                </a:solidFill>
                <a:latin typeface="Arial" panose="020B0604020202020204" pitchFamily="34" charset="0"/>
                <a:cs typeface="Arial" panose="020B0604020202020204" pitchFamily="34" charset="0"/>
                <a:sym typeface="Verdana" panose="020B0604030504040204"/>
              </a:rPr>
              <a:t>：</a:t>
            </a:r>
            <a:r>
              <a:rPr lang="en-US" altLang="zh-CN" sz="3600" b="1" i="1" dirty="0">
                <a:solidFill>
                  <a:schemeClr val="bg1"/>
                </a:solidFill>
                <a:latin typeface="Arial" panose="020B0604020202020204" pitchFamily="34" charset="0"/>
                <a:cs typeface="Arial" panose="020B0604020202020204" pitchFamily="34" charset="0"/>
                <a:sym typeface="Verdana" panose="020B0604030504040204"/>
              </a:rPr>
              <a:t>XXXX@</a:t>
            </a:r>
            <a:r>
              <a:rPr lang="en-US" altLang="zh-CN" sz="3600" b="1" i="1" dirty="0" err="1">
                <a:solidFill>
                  <a:schemeClr val="bg1"/>
                </a:solidFill>
                <a:latin typeface="Arial" panose="020B0604020202020204" pitchFamily="34" charset="0"/>
                <a:cs typeface="Arial" panose="020B0604020202020204" pitchFamily="34" charset="0"/>
                <a:sym typeface="Verdana" panose="020B0604030504040204"/>
              </a:rPr>
              <a:t>XXX.com</a:t>
            </a:r>
            <a:endParaRPr lang="en-GB" sz="3600" b="1" i="1" dirty="0">
              <a:solidFill>
                <a:schemeClr val="bg1"/>
              </a:solidFill>
              <a:latin typeface="Arial" panose="020B0604020202020204" pitchFamily="34" charset="0"/>
              <a:cs typeface="Arial" panose="020B0604020202020204" pitchFamily="34" charset="0"/>
              <a:sym typeface="Verdana" panose="020B0604030504040204"/>
            </a:endParaRPr>
          </a:p>
        </p:txBody>
      </p:sp>
      <p:grpSp>
        <p:nvGrpSpPr>
          <p:cNvPr id="28" name="组合 139"/>
          <p:cNvGrpSpPr/>
          <p:nvPr/>
        </p:nvGrpSpPr>
        <p:grpSpPr>
          <a:xfrm>
            <a:off x="121913" y="15468195"/>
            <a:ext cx="16581783" cy="8940435"/>
            <a:chOff x="343435" y="455635"/>
            <a:chExt cx="4259044" cy="2690233"/>
          </a:xfrm>
        </p:grpSpPr>
        <p:sp>
          <p:nvSpPr>
            <p:cNvPr id="29" name="矩形 137"/>
            <p:cNvSpPr/>
            <p:nvPr/>
          </p:nvSpPr>
          <p:spPr>
            <a:xfrm>
              <a:off x="343435" y="712848"/>
              <a:ext cx="4259043" cy="2433020"/>
            </a:xfrm>
            <a:prstGeom prst="rect">
              <a:avLst/>
            </a:prstGeom>
            <a:noFill/>
            <a:ln w="190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矩形 133"/>
            <p:cNvSpPr/>
            <p:nvPr/>
          </p:nvSpPr>
          <p:spPr>
            <a:xfrm>
              <a:off x="343436" y="455635"/>
              <a:ext cx="4259043" cy="252602"/>
            </a:xfrm>
            <a:prstGeom prst="rect">
              <a:avLst/>
            </a:prstGeom>
            <a:solidFill>
              <a:srgbClr val="0070C0"/>
            </a:solidFill>
            <a:ln w="1905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fontAlgn="t"/>
              <a:r>
                <a:rPr lang="en-US" altLang="zh-CN" sz="4400" b="1" dirty="0">
                  <a:solidFill>
                    <a:schemeClr val="bg1"/>
                  </a:solidFill>
                  <a:latin typeface="Arial" panose="020B0604020202020204" pitchFamily="34" charset="0"/>
                  <a:cs typeface="Arial" panose="020B0604020202020204" pitchFamily="34" charset="0"/>
                </a:rPr>
                <a:t>Objectives</a:t>
              </a:r>
              <a:endParaRPr lang="en-US" altLang="zh-CN" sz="4400" b="1" dirty="0">
                <a:solidFill>
                  <a:schemeClr val="bg1"/>
                </a:solidFill>
                <a:latin typeface="Arial" panose="020B0604020202020204" pitchFamily="34" charset="0"/>
                <a:cs typeface="Arial" panose="020B0604020202020204" pitchFamily="34" charset="0"/>
              </a:endParaRPr>
            </a:p>
          </p:txBody>
        </p:sp>
      </p:grpSp>
      <p:grpSp>
        <p:nvGrpSpPr>
          <p:cNvPr id="31" name="组合 139"/>
          <p:cNvGrpSpPr/>
          <p:nvPr/>
        </p:nvGrpSpPr>
        <p:grpSpPr>
          <a:xfrm>
            <a:off x="121920" y="23465790"/>
            <a:ext cx="16581755" cy="16821785"/>
            <a:chOff x="343435" y="455635"/>
            <a:chExt cx="4259044" cy="2717027"/>
          </a:xfrm>
        </p:grpSpPr>
        <p:sp>
          <p:nvSpPr>
            <p:cNvPr id="32" name="矩形 137"/>
            <p:cNvSpPr/>
            <p:nvPr/>
          </p:nvSpPr>
          <p:spPr>
            <a:xfrm>
              <a:off x="343435" y="455635"/>
              <a:ext cx="4259043" cy="2717027"/>
            </a:xfrm>
            <a:prstGeom prst="rect">
              <a:avLst/>
            </a:prstGeom>
            <a:noFill/>
            <a:ln w="190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3" name="矩形 133"/>
            <p:cNvSpPr/>
            <p:nvPr/>
          </p:nvSpPr>
          <p:spPr>
            <a:xfrm>
              <a:off x="343436" y="455635"/>
              <a:ext cx="4259043" cy="146290"/>
            </a:xfrm>
            <a:prstGeom prst="rect">
              <a:avLst/>
            </a:prstGeom>
            <a:solidFill>
              <a:srgbClr val="0070C0"/>
            </a:solidFill>
            <a:ln w="1905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fontAlgn="t"/>
              <a:r>
                <a:rPr lang="en-US" altLang="zh-CN" sz="4400" b="1" dirty="0">
                  <a:solidFill>
                    <a:schemeClr val="bg1"/>
                  </a:solidFill>
                  <a:latin typeface="Arial" panose="020B0604020202020204" pitchFamily="34" charset="0"/>
                  <a:cs typeface="Arial" panose="020B0604020202020204" pitchFamily="34" charset="0"/>
                </a:rPr>
                <a:t>Methodology</a:t>
              </a:r>
              <a:endParaRPr lang="en-US" altLang="zh-CN" sz="4400" b="1" dirty="0">
                <a:solidFill>
                  <a:schemeClr val="bg1"/>
                </a:solidFill>
                <a:latin typeface="Arial" panose="020B0604020202020204" pitchFamily="34" charset="0"/>
                <a:cs typeface="Arial" panose="020B0604020202020204" pitchFamily="34" charset="0"/>
              </a:endParaRPr>
            </a:p>
          </p:txBody>
        </p:sp>
      </p:grpSp>
      <p:grpSp>
        <p:nvGrpSpPr>
          <p:cNvPr id="34" name="组合 139"/>
          <p:cNvGrpSpPr/>
          <p:nvPr/>
        </p:nvGrpSpPr>
        <p:grpSpPr>
          <a:xfrm>
            <a:off x="16861155" y="8013700"/>
            <a:ext cx="15416530" cy="20661630"/>
            <a:chOff x="343435" y="455635"/>
            <a:chExt cx="4259044" cy="2690233"/>
          </a:xfrm>
        </p:grpSpPr>
        <p:sp>
          <p:nvSpPr>
            <p:cNvPr id="35" name="矩形 137"/>
            <p:cNvSpPr/>
            <p:nvPr/>
          </p:nvSpPr>
          <p:spPr>
            <a:xfrm>
              <a:off x="343435" y="455635"/>
              <a:ext cx="4259043" cy="2690233"/>
            </a:xfrm>
            <a:prstGeom prst="rect">
              <a:avLst/>
            </a:prstGeom>
            <a:noFill/>
            <a:ln w="190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6" name="矩形 133"/>
            <p:cNvSpPr/>
            <p:nvPr/>
          </p:nvSpPr>
          <p:spPr>
            <a:xfrm>
              <a:off x="343436" y="455635"/>
              <a:ext cx="4259043" cy="101797"/>
            </a:xfrm>
            <a:prstGeom prst="rect">
              <a:avLst/>
            </a:prstGeom>
            <a:solidFill>
              <a:srgbClr val="0070C0"/>
            </a:solidFill>
            <a:ln w="1905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fontAlgn="t"/>
              <a:r>
                <a:rPr lang="en-US" altLang="zh-CN" sz="4400" b="1" dirty="0">
                  <a:solidFill>
                    <a:schemeClr val="bg1"/>
                  </a:solidFill>
                  <a:latin typeface="Arial" panose="020B0604020202020204" pitchFamily="34" charset="0"/>
                  <a:cs typeface="Arial" panose="020B0604020202020204" pitchFamily="34" charset="0"/>
                </a:rPr>
                <a:t>Results</a:t>
              </a:r>
              <a:r>
                <a:rPr lang="zh-CN" altLang="en-US" sz="4400" b="1" dirty="0">
                  <a:solidFill>
                    <a:schemeClr val="bg1"/>
                  </a:solidFill>
                  <a:latin typeface="Arial" panose="020B0604020202020204" pitchFamily="34" charset="0"/>
                  <a:cs typeface="Arial" panose="020B0604020202020204" pitchFamily="34" charset="0"/>
                </a:rPr>
                <a:t> </a:t>
              </a:r>
              <a:r>
                <a:rPr lang="en-US" altLang="zh-CN" sz="4400" b="1" dirty="0">
                  <a:solidFill>
                    <a:schemeClr val="bg1"/>
                  </a:solidFill>
                  <a:latin typeface="Arial" panose="020B0604020202020204" pitchFamily="34" charset="0"/>
                  <a:cs typeface="Arial" panose="020B0604020202020204" pitchFamily="34" charset="0"/>
                </a:rPr>
                <a:t>and</a:t>
              </a:r>
              <a:r>
                <a:rPr lang="zh-CN" altLang="en-US" sz="4400" b="1" dirty="0">
                  <a:solidFill>
                    <a:schemeClr val="bg1"/>
                  </a:solidFill>
                  <a:latin typeface="Arial" panose="020B0604020202020204" pitchFamily="34" charset="0"/>
                  <a:cs typeface="Arial" panose="020B0604020202020204" pitchFamily="34" charset="0"/>
                </a:rPr>
                <a:t> </a:t>
              </a:r>
              <a:r>
                <a:rPr lang="en-US" altLang="zh-CN" sz="4400" b="1" dirty="0">
                  <a:solidFill>
                    <a:schemeClr val="bg1"/>
                  </a:solidFill>
                  <a:latin typeface="Arial" panose="020B0604020202020204" pitchFamily="34" charset="0"/>
                  <a:cs typeface="Arial" panose="020B0604020202020204" pitchFamily="34" charset="0"/>
                </a:rPr>
                <a:t>Discussion</a:t>
              </a:r>
              <a:endParaRPr lang="en-US" altLang="zh-CN" sz="4400" b="1" dirty="0">
                <a:solidFill>
                  <a:schemeClr val="bg1"/>
                </a:solidFill>
                <a:latin typeface="Arial" panose="020B0604020202020204" pitchFamily="34" charset="0"/>
                <a:cs typeface="Arial" panose="020B0604020202020204" pitchFamily="34" charset="0"/>
              </a:endParaRPr>
            </a:p>
          </p:txBody>
        </p:sp>
      </p:grpSp>
      <p:grpSp>
        <p:nvGrpSpPr>
          <p:cNvPr id="37" name="组合 139"/>
          <p:cNvGrpSpPr/>
          <p:nvPr/>
        </p:nvGrpSpPr>
        <p:grpSpPr>
          <a:xfrm>
            <a:off x="16894810" y="28999815"/>
            <a:ext cx="15382875" cy="11288395"/>
            <a:chOff x="343435" y="455635"/>
            <a:chExt cx="4259044" cy="2792613"/>
          </a:xfrm>
        </p:grpSpPr>
        <p:sp>
          <p:nvSpPr>
            <p:cNvPr id="38" name="矩形 137"/>
            <p:cNvSpPr/>
            <p:nvPr/>
          </p:nvSpPr>
          <p:spPr>
            <a:xfrm>
              <a:off x="343435" y="712848"/>
              <a:ext cx="4259043" cy="2535400"/>
            </a:xfrm>
            <a:prstGeom prst="rect">
              <a:avLst/>
            </a:prstGeom>
            <a:noFill/>
            <a:ln w="190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9" name="矩形 133"/>
            <p:cNvSpPr/>
            <p:nvPr/>
          </p:nvSpPr>
          <p:spPr>
            <a:xfrm>
              <a:off x="343436" y="455635"/>
              <a:ext cx="4259043" cy="252602"/>
            </a:xfrm>
            <a:prstGeom prst="rect">
              <a:avLst/>
            </a:prstGeom>
            <a:solidFill>
              <a:srgbClr val="0070C0"/>
            </a:solidFill>
            <a:ln w="1905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fontAlgn="t"/>
              <a:r>
                <a:rPr lang="en-US" altLang="zh-CN" sz="4400" b="1" dirty="0">
                  <a:solidFill>
                    <a:schemeClr val="bg1"/>
                  </a:solidFill>
                  <a:latin typeface="Arial" panose="020B0604020202020204" pitchFamily="34" charset="0"/>
                  <a:cs typeface="Arial" panose="020B0604020202020204" pitchFamily="34" charset="0"/>
                </a:rPr>
                <a:t>Conclusion</a:t>
              </a:r>
              <a:endParaRPr lang="en-US" altLang="zh-CN" sz="4400" b="1" dirty="0">
                <a:solidFill>
                  <a:schemeClr val="bg1"/>
                </a:solidFill>
                <a:latin typeface="Arial" panose="020B0604020202020204" pitchFamily="34" charset="0"/>
                <a:cs typeface="Arial" panose="020B0604020202020204" pitchFamily="34" charset="0"/>
              </a:endParaRPr>
            </a:p>
          </p:txBody>
        </p:sp>
      </p:grpSp>
      <p:sp>
        <p:nvSpPr>
          <p:cNvPr id="40" name="文本框 91"/>
          <p:cNvSpPr txBox="1"/>
          <p:nvPr/>
        </p:nvSpPr>
        <p:spPr>
          <a:xfrm>
            <a:off x="0" y="40392080"/>
            <a:ext cx="32446289" cy="2862322"/>
          </a:xfrm>
          <a:prstGeom prst="rect">
            <a:avLst/>
          </a:prstGeom>
          <a:solidFill>
            <a:srgbClr val="064C84"/>
          </a:solidFill>
        </p:spPr>
        <p:txBody>
          <a:bodyPr wrap="square">
            <a:spAutoFit/>
          </a:bodyPr>
          <a:lstStyle/>
          <a:p>
            <a:pPr algn="ctr"/>
            <a:endParaRPr lang="en-GB" sz="3600" b="1" dirty="0">
              <a:solidFill>
                <a:schemeClr val="bg1"/>
              </a:solidFill>
              <a:latin typeface="Arial" panose="020B0604020202020204" pitchFamily="34" charset="0"/>
              <a:cs typeface="Arial" panose="020B0604020202020204" pitchFamily="34" charset="0"/>
              <a:sym typeface="Verdana" panose="020B0604030504040204"/>
            </a:endParaRPr>
          </a:p>
          <a:p>
            <a:pPr algn="ctr"/>
            <a:endParaRPr lang="en-GB" sz="3600" b="1" dirty="0">
              <a:solidFill>
                <a:schemeClr val="bg1"/>
              </a:solidFill>
              <a:latin typeface="Arial" panose="020B0604020202020204" pitchFamily="34" charset="0"/>
              <a:cs typeface="Arial" panose="020B0604020202020204" pitchFamily="34" charset="0"/>
              <a:sym typeface="Verdana" panose="020B0604030504040204"/>
            </a:endParaRPr>
          </a:p>
          <a:p>
            <a:pPr algn="ctr"/>
            <a:endParaRPr lang="en-GB" sz="3600" b="1" dirty="0">
              <a:solidFill>
                <a:schemeClr val="bg1"/>
              </a:solidFill>
              <a:latin typeface="Arial" panose="020B0604020202020204" pitchFamily="34" charset="0"/>
              <a:cs typeface="Arial" panose="020B0604020202020204" pitchFamily="34" charset="0"/>
              <a:sym typeface="Verdana" panose="020B0604030504040204"/>
            </a:endParaRPr>
          </a:p>
          <a:p>
            <a:pPr algn="ctr"/>
            <a:endParaRPr lang="en-GB" sz="3600" b="1" dirty="0">
              <a:solidFill>
                <a:schemeClr val="bg1"/>
              </a:solidFill>
              <a:latin typeface="Arial" panose="020B0604020202020204" pitchFamily="34" charset="0"/>
              <a:cs typeface="Arial" panose="020B0604020202020204" pitchFamily="34" charset="0"/>
              <a:sym typeface="Verdana" panose="020B0604030504040204"/>
            </a:endParaRPr>
          </a:p>
          <a:p>
            <a:pPr algn="ctr"/>
            <a:endParaRPr lang="en-GB" sz="3600" b="1" dirty="0">
              <a:solidFill>
                <a:schemeClr val="bg1"/>
              </a:solidFill>
              <a:latin typeface="Arial" panose="020B0604020202020204" pitchFamily="34" charset="0"/>
              <a:cs typeface="Arial" panose="020B0604020202020204" pitchFamily="34" charset="0"/>
              <a:sym typeface="Verdana" panose="020B0604030504040204"/>
            </a:endParaRPr>
          </a:p>
        </p:txBody>
      </p:sp>
      <p:sp>
        <p:nvSpPr>
          <p:cNvPr id="5" name="Rectangle 4"/>
          <p:cNvSpPr/>
          <p:nvPr/>
        </p:nvSpPr>
        <p:spPr>
          <a:xfrm>
            <a:off x="953034" y="41095945"/>
            <a:ext cx="30540220" cy="1446550"/>
          </a:xfrm>
          <a:prstGeom prst="rect">
            <a:avLst/>
          </a:prstGeom>
        </p:spPr>
        <p:txBody>
          <a:bodyPr wrap="none">
            <a:spAutoFit/>
          </a:bodyPr>
          <a:lstStyle/>
          <a:p>
            <a:pPr algn="ctr"/>
            <a:r>
              <a:rPr lang="en-US" altLang="zh-CN" sz="8800" dirty="0">
                <a:solidFill>
                  <a:schemeClr val="bg1">
                    <a:lumMod val="95000"/>
                  </a:schemeClr>
                </a:solidFill>
              </a:rPr>
              <a:t>Note: Institute logos and acknowledgements can be put here</a:t>
            </a:r>
            <a:endParaRPr lang="en-US" altLang="zh-CN" sz="8800" b="1" dirty="0">
              <a:solidFill>
                <a:schemeClr val="bg1"/>
              </a:solidFill>
              <a:latin typeface="Arial" panose="020B0604020202020204" pitchFamily="34" charset="0"/>
              <a:cs typeface="Arial" panose="020B0604020202020204" pitchFamily="34" charset="0"/>
            </a:endParaRPr>
          </a:p>
        </p:txBody>
      </p:sp>
      <p:sp>
        <p:nvSpPr>
          <p:cNvPr id="2" name="文本框 1"/>
          <p:cNvSpPr txBox="1"/>
          <p:nvPr/>
        </p:nvSpPr>
        <p:spPr>
          <a:xfrm>
            <a:off x="290195" y="8757920"/>
            <a:ext cx="16269335" cy="3169285"/>
          </a:xfrm>
          <a:prstGeom prst="rect">
            <a:avLst/>
          </a:prstGeom>
          <a:noFill/>
        </p:spPr>
        <p:txBody>
          <a:bodyPr wrap="square" rtlCol="0">
            <a:spAutoFit/>
          </a:bodyPr>
          <a:p>
            <a:r>
              <a:rPr lang="zh-CN" altLang="en-US" sz="2500"/>
              <a:t>Computer vision-based measurements are expected to supplement data needed for detailed and localized structural health monitoring by providing dense and accurate geometric information of target structures. Such approaches have been investigated frequently in the context of digital twin and scan-to-BIM. Existing software, such as Agisoft Metashape and RealityCapture, can be used first to convert collected images into dense and accurate 3D representations of the target structure. </a:t>
            </a:r>
            <a:r>
              <a:rPr lang="en-US" altLang="zh-CN" sz="2500"/>
              <a:t>Several researches have been done f</a:t>
            </a:r>
            <a:r>
              <a:rPr lang="zh-CN" altLang="en-US" sz="2500"/>
              <a:t>or the post-processing of point cloud data</a:t>
            </a:r>
            <a:r>
              <a:rPr lang="en-US" altLang="zh-CN" sz="2500"/>
              <a:t> and f</a:t>
            </a:r>
            <a:r>
              <a:rPr lang="zh-CN" altLang="en-US" sz="2500"/>
              <a:t>or general mesh post-processing purpose</a:t>
            </a:r>
            <a:r>
              <a:rPr lang="en-US" altLang="zh-CN" sz="2500"/>
              <a:t>. </a:t>
            </a:r>
            <a:r>
              <a:rPr lang="zh-CN" altLang="en-US" sz="2500"/>
              <a:t>Promising results from those research efforts increase the demand for the combined implementation of vibration-based and computer vision-based analysis to perform structural health monitoring that can be applied throughout the structure’s lifetime.</a:t>
            </a:r>
            <a:endParaRPr lang="zh-CN" altLang="en-US" sz="2500"/>
          </a:p>
        </p:txBody>
      </p:sp>
      <p:sp>
        <p:nvSpPr>
          <p:cNvPr id="4" name="文本框 3"/>
          <p:cNvSpPr txBox="1"/>
          <p:nvPr/>
        </p:nvSpPr>
        <p:spPr>
          <a:xfrm>
            <a:off x="218440" y="25811480"/>
            <a:ext cx="309880" cy="475615"/>
          </a:xfrm>
          <a:prstGeom prst="rect">
            <a:avLst/>
          </a:prstGeom>
          <a:noFill/>
        </p:spPr>
        <p:txBody>
          <a:bodyPr wrap="none" rtlCol="0">
            <a:spAutoFit/>
          </a:bodyPr>
          <a:p>
            <a:endParaRPr lang="zh-CN" altLang="en-US" sz="2500"/>
          </a:p>
        </p:txBody>
      </p:sp>
      <p:sp>
        <p:nvSpPr>
          <p:cNvPr id="42" name="文本框 41"/>
          <p:cNvSpPr txBox="1"/>
          <p:nvPr/>
        </p:nvSpPr>
        <p:spPr>
          <a:xfrm>
            <a:off x="290195" y="24624030"/>
            <a:ext cx="16067405" cy="10093960"/>
          </a:xfrm>
          <a:prstGeom prst="rect">
            <a:avLst/>
          </a:prstGeom>
          <a:noFill/>
        </p:spPr>
        <p:txBody>
          <a:bodyPr wrap="square" rtlCol="0">
            <a:spAutoFit/>
          </a:bodyPr>
          <a:p>
            <a:r>
              <a:rPr lang="en-US" altLang="zh-CN" sz="2500" b="1"/>
              <a:t>3. Computer vision-based survey and 3D reconstruction</a:t>
            </a:r>
            <a:endParaRPr lang="en-US" altLang="zh-CN" sz="2500" b="1"/>
          </a:p>
          <a:p>
            <a:r>
              <a:rPr lang="zh-CN" altLang="en-US" sz="2500"/>
              <a:t>After images of the target structure are collected with sufficient resolution and overlaps, </a:t>
            </a:r>
            <a:r>
              <a:rPr lang="en-US" altLang="zh-CN" sz="2500"/>
              <a:t>a </a:t>
            </a:r>
            <a:r>
              <a:rPr lang="zh-CN" altLang="en-US" sz="2500"/>
              <a:t>photogrammetry software</a:t>
            </a:r>
            <a:r>
              <a:rPr lang="en-US" altLang="zh-CN" sz="2500"/>
              <a:t> called</a:t>
            </a:r>
            <a:r>
              <a:rPr lang="zh-CN" altLang="en-US" sz="2500"/>
              <a:t> Agisoft Metashape </a:t>
            </a:r>
            <a:r>
              <a:rPr lang="en-US" altLang="zh-CN" sz="2500"/>
              <a:t>is</a:t>
            </a:r>
            <a:r>
              <a:rPr lang="zh-CN" altLang="en-US" sz="2500"/>
              <a:t> used to create dense point cloud data and the associated mesh models.</a:t>
            </a:r>
            <a:endParaRPr lang="zh-CN" altLang="en-US" sz="2500"/>
          </a:p>
          <a:p>
            <a:endParaRPr lang="zh-CN" altLang="en-US" sz="2500"/>
          </a:p>
          <a:p>
            <a:r>
              <a:rPr lang="en-US" altLang="zh-CN" sz="2500" b="1"/>
              <a:t>4. Computer vision-based updating: model alignment</a:t>
            </a:r>
            <a:endParaRPr lang="en-US" altLang="zh-CN" sz="2500" b="1"/>
          </a:p>
          <a:p>
            <a:r>
              <a:rPr lang="en-US" altLang="zh-CN" sz="2500"/>
              <a:t>The goal of this part is to align the reference FE model to the reconstructed model by estimating the 3D similarity transform between them. First, points of the reference model and the corresponding points of the aligned model are specified. After estimating and adjusting scale, those two sets of points are related by a rotation matrix, translation vector, and a noise vector. Using the calculated rotation matrix and translation vector, the point cloud is aligned to the reference FE model.</a:t>
            </a:r>
            <a:endParaRPr lang="en-US" altLang="zh-CN" sz="2500"/>
          </a:p>
          <a:p>
            <a:endParaRPr lang="en-US" altLang="zh-CN" sz="2500"/>
          </a:p>
          <a:p>
            <a:r>
              <a:rPr lang="en-US" altLang="zh-CN" sz="2500" b="1"/>
              <a:t>5. Computer vision-based updating: cross-section extraction</a:t>
            </a:r>
            <a:endParaRPr lang="en-US" altLang="zh-CN" sz="2500" b="1"/>
          </a:p>
          <a:p>
            <a:r>
              <a:rPr lang="en-US" altLang="zh-CN" sz="2500"/>
              <a:t>This research extracts localized cross-sectional information of beam elements by slicing the reconstructed mesh model along the “skeleton” that passes through centers of the cross-sections. The proposed approach initializes the skeleton by the aligned FE model, followed by the adjustment by fitting FE shape functions. The steps of adjusting initial skeleton curves are described as follows:</a:t>
            </a:r>
            <a:endParaRPr lang="en-US" altLang="zh-CN" sz="2500"/>
          </a:p>
          <a:p>
            <a:r>
              <a:rPr lang="en-US" altLang="zh-CN" sz="2500"/>
              <a:t>    Step 1: Define the number of slices per element,  where the cross sections are evaluated.</a:t>
            </a:r>
            <a:endParaRPr lang="en-US" altLang="zh-CN" sz="2500"/>
          </a:p>
          <a:p>
            <a:r>
              <a:rPr lang="en-US" altLang="zh-CN" sz="2500"/>
              <a:t>    Step 2: For each element, slice the aligned reconstructed mesh at equally spaced points along the element centerline. </a:t>
            </a:r>
            <a:endParaRPr lang="en-US" altLang="zh-CN" sz="2500"/>
          </a:p>
          <a:p>
            <a:r>
              <a:rPr lang="en-US" altLang="zh-CN" sz="2500"/>
              <a:t>    Step 3: Identify the centroid of the largest cross section on the sliced plane.</a:t>
            </a:r>
            <a:endParaRPr lang="en-US" altLang="zh-CN" sz="2500"/>
          </a:p>
          <a:p>
            <a:r>
              <a:rPr lang="en-US" altLang="zh-CN" sz="2500"/>
              <a:t>    Step 4: Estimate linear combination coefficients of the </a:t>
            </a:r>
            <a:r>
              <a:rPr lang="en-US" altLang="zh-CN" sz="2500">
                <a:sym typeface="+mn-ea"/>
              </a:rPr>
              <a:t>continuous deformation in each element </a:t>
            </a:r>
            <a:r>
              <a:rPr lang="en-US" altLang="zh-CN" sz="2500"/>
              <a:t>by least-square curve fitting.</a:t>
            </a:r>
            <a:endParaRPr lang="en-US" altLang="zh-CN" sz="2500"/>
          </a:p>
          <a:p>
            <a:r>
              <a:rPr lang="en-US" altLang="zh-CN" sz="2500"/>
              <a:t>    The skeleton curves are derived from the FE model so that the resulting curves have clear correspondences to structural components with appropriate connectivity. Once the skeleton is identified, cross sectional areas and moments of inertia in two directions perpendicular to the beam axis are evaluated by slicing the reconstructed mesh model along the new skeleton.</a:t>
            </a:r>
            <a:endParaRPr lang="en-US" altLang="zh-CN" sz="2500"/>
          </a:p>
        </p:txBody>
      </p:sp>
      <p:sp>
        <p:nvSpPr>
          <p:cNvPr id="157" name="文本框 156"/>
          <p:cNvSpPr txBox="1"/>
          <p:nvPr/>
        </p:nvSpPr>
        <p:spPr>
          <a:xfrm>
            <a:off x="16991965" y="8921750"/>
            <a:ext cx="15036800" cy="6247130"/>
          </a:xfrm>
          <a:prstGeom prst="rect">
            <a:avLst/>
          </a:prstGeom>
          <a:noFill/>
        </p:spPr>
        <p:txBody>
          <a:bodyPr wrap="square" rtlCol="0">
            <a:spAutoFit/>
          </a:bodyPr>
          <a:p>
            <a:r>
              <a:rPr lang="en-US" altLang="zh-CN" sz="2500" b="1"/>
              <a:t>7. Computer vision-based model updating for undamaged beam</a:t>
            </a:r>
            <a:endParaRPr lang="en-US" altLang="zh-CN" sz="2500" b="1"/>
          </a:p>
          <a:p>
            <a:r>
              <a:rPr sz="2500"/>
              <a:t>Element cross-sectional area and moments evaluated by this approach are shown </a:t>
            </a:r>
            <a:r>
              <a:rPr lang="en-US" sz="2500"/>
              <a:t>in the left picutre below</a:t>
            </a:r>
            <a:r>
              <a:rPr sz="2500"/>
              <a:t>, where the</a:t>
            </a:r>
            <a:r>
              <a:rPr lang="en-US" sz="2500"/>
              <a:t> </a:t>
            </a:r>
            <a:r>
              <a:rPr sz="2500"/>
              <a:t>mean and standard deviation of the values </a:t>
            </a:r>
            <a:r>
              <a:rPr lang="en-US" sz="2500"/>
              <a:t>got</a:t>
            </a:r>
            <a:r>
              <a:rPr sz="2500"/>
              <a:t> from slices in each element are used as element-level values. </a:t>
            </a:r>
            <a:endParaRPr sz="2500"/>
          </a:p>
          <a:p>
            <a:endParaRPr sz="2500"/>
          </a:p>
          <a:p>
            <a:r>
              <a:rPr lang="en-US" sz="2500" b="1"/>
              <a:t>8. Model updating for damaged beam</a:t>
            </a:r>
            <a:endParaRPr lang="en-US" sz="2500" b="1"/>
          </a:p>
          <a:p>
            <a:r>
              <a:rPr lang="en-US" sz="2500"/>
              <a:t>Following the steps for the undamaged beam, cross-sectional properties of the damaged beam are estimated. The cross-sectional area evaluated for all slices are shown in the middle picture below. The cross-sectional area reduction is consistent with the reference value (47.6%) obtained by the manual measurement using a tape measure. The results reveal the capabilities of the computer vision-based measurement and data processing to detect, localize, and to some extent quantify structural damage represented by geometric change to the cross-sections. The mean and standard deviation of the cross-sectional area for the damaged beam are shown in the right picture below.</a:t>
            </a:r>
            <a:endParaRPr lang="en-US" sz="2500"/>
          </a:p>
          <a:p>
            <a:r>
              <a:rPr lang="en-US" sz="2500"/>
              <a:t>    Compared to the undamaged case, the mean cross-sectional area decreased by 6.55% and 5.13% for element 5 and 6, respectively. Similarly, the mean values of Iy decreased by 7.11% and 10.47% for element 5 and 6, and the mean values of Iz decreased by 12.33% and 6.92% for those elements. </a:t>
            </a:r>
            <a:endParaRPr lang="en-US" altLang="zh-CN" sz="2500"/>
          </a:p>
        </p:txBody>
      </p:sp>
      <p:sp>
        <p:nvSpPr>
          <p:cNvPr id="164" name="标题 163"/>
          <p:cNvSpPr>
            <a:spLocks noGrp="1"/>
          </p:cNvSpPr>
          <p:nvPr>
            <p:ph type="title"/>
          </p:nvPr>
        </p:nvSpPr>
        <p:spPr>
          <a:xfrm>
            <a:off x="838200" y="365125"/>
            <a:ext cx="10515600" cy="1325563"/>
          </a:xfrm>
          <a:prstGeom prst="rect">
            <a:avLst/>
          </a:prstGeom>
        </p:spPr>
        <p:txBody>
          <a:bodyPr vert="horz" lIns="91440" tIns="45720" rIns="91440" bIns="45720" rtlCol="0" anchor="ctr">
            <a:normAutofit fontScale="90000"/>
          </a:bodyPr>
          <a:p>
            <a:endParaRPr lang="zh-CN" altLang="en-US"/>
          </a:p>
        </p:txBody>
      </p:sp>
      <p:pic>
        <p:nvPicPr>
          <p:cNvPr id="171" name="Picture 19"/>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a:xfrm>
            <a:off x="17063720" y="15111095"/>
            <a:ext cx="5022850" cy="3348355"/>
          </a:xfrm>
          <a:prstGeom prst="rect">
            <a:avLst/>
          </a:prstGeom>
          <a:noFill/>
          <a:ln>
            <a:noFill/>
          </a:ln>
        </p:spPr>
      </p:pic>
      <p:pic>
        <p:nvPicPr>
          <p:cNvPr id="174" name="Picture 31" descr="Chart&#10;&#10;Description automatically generated"/>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a:xfrm>
            <a:off x="27072590" y="15043150"/>
            <a:ext cx="5055870" cy="3370580"/>
          </a:xfrm>
          <a:prstGeom prst="rect">
            <a:avLst/>
          </a:prstGeom>
          <a:noFill/>
          <a:ln>
            <a:noFill/>
          </a:ln>
        </p:spPr>
      </p:pic>
      <p:pic>
        <p:nvPicPr>
          <p:cNvPr id="175" name="Picture 2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a:xfrm>
            <a:off x="22086570" y="15079980"/>
            <a:ext cx="4980940" cy="3320415"/>
          </a:xfrm>
          <a:prstGeom prst="rect">
            <a:avLst/>
          </a:prstGeom>
          <a:noFill/>
          <a:ln>
            <a:noFill/>
          </a:ln>
        </p:spPr>
      </p:pic>
      <p:sp>
        <p:nvSpPr>
          <p:cNvPr id="176" name="文本框 175"/>
          <p:cNvSpPr txBox="1"/>
          <p:nvPr/>
        </p:nvSpPr>
        <p:spPr>
          <a:xfrm>
            <a:off x="16991330" y="30237430"/>
            <a:ext cx="15036800" cy="8170545"/>
          </a:xfrm>
          <a:prstGeom prst="rect">
            <a:avLst/>
          </a:prstGeom>
          <a:noFill/>
        </p:spPr>
        <p:txBody>
          <a:bodyPr wrap="square" rtlCol="0">
            <a:spAutoFit/>
          </a:bodyPr>
          <a:p>
            <a:r>
              <a:rPr lang="en-US" altLang="zh-CN" sz="2500"/>
              <a:t>This study discussed a framework for assessing and tracking structural conditions by combining computer vision-based 3D reconstruction and vibration measurement. The proposed approach first develops an initial FE model, and then updates the model by applying computer vision-based and vibration-based model updating sequentially. In the computer vision-based analysis, FE model is aligned to the reconstructed 3D model semi-automatically, based on which the element cross-sectional area and moments are identified by slicing the reconstructed model along the identified centerline (skeleton). The skeleton of the beam was initialized by the undeformed FE model, and then adjusted by fitting FE shape functions, allowing for robust skeleton detection and cross-section evaluation. The vibration-based analysis first performs operational modal analysis, and then applies Bayesian model updating method to correct element stiffness properties. Once local geometric damage is detected by the computer vision step, the effect to the structure is further evaluated by applying the vibration model updating to the damaged elements.</a:t>
            </a:r>
            <a:endParaRPr lang="en-US" altLang="zh-CN" sz="2500"/>
          </a:p>
          <a:p>
            <a:r>
              <a:rPr lang="en-US" altLang="zh-CN" sz="2500"/>
              <a:t>    The proposed approach is validated using an experimental bamboo cantilever structure. First, the reference geometric and stiffness properties are identified by computer vision-based and vibration-based analyses for the undamaged structure. Then, the damage (local cross section reduction) was introduced to the cantilever beam, and additional round of computer vision-based and vibration-based measurements are performed. By analyzing the computer vision-based measurement data, the damage was detected and located accurately. Furthermore, the effect of the damage to the FE model is further evaluated by an additional round of vibration measurement and Bayesian model updating. The experimental investigation in this research demonstrates the basic capabilities of the proposed approach for developing a high-fidelity digital twin of civil infrastructure from heterogeneous measurement data.</a:t>
            </a:r>
            <a:endParaRPr lang="en-US" altLang="zh-CN" sz="2500"/>
          </a:p>
        </p:txBody>
      </p:sp>
      <p:sp>
        <p:nvSpPr>
          <p:cNvPr id="177" name="文本框 176"/>
          <p:cNvSpPr txBox="1"/>
          <p:nvPr/>
        </p:nvSpPr>
        <p:spPr>
          <a:xfrm>
            <a:off x="278130" y="16487140"/>
            <a:ext cx="16269335" cy="6247130"/>
          </a:xfrm>
          <a:prstGeom prst="rect">
            <a:avLst/>
          </a:prstGeom>
          <a:noFill/>
        </p:spPr>
        <p:txBody>
          <a:bodyPr wrap="square" rtlCol="0">
            <a:spAutoFit/>
          </a:bodyPr>
          <a:p>
            <a:r>
              <a:rPr lang="zh-CN" altLang="en-US" sz="2500">
                <a:sym typeface="+mn-ea"/>
              </a:rPr>
              <a:t>This research investigates a framework for long-term structural health monitoring by computer vision and vibration-based model updating. The two sources of data, vibration data and computer vision data, are combined to supplement limitations of each of those measurement types; difficulty of estimating detailed and localized structural conditions (vibration-based approaches), and difficulty of estimating structural properties that cannot be observed visually (computer vision-based approach). As a platform for combining information from those heterogeneous sources, this research investigates a model-updating approach using FE model. Starting from an FE model with unknown (or inaccurate) geometric and material properties, the framework seeks to obtain the accurate representation of the structure by applying a sequence of two types of actions: (1) image collection, 3D reconstruction, and the extraction of localized geometric properties, and (2) vibration measurement and the extraction of global material properties through modal information. The first step, termed computer vision step, is based on the alignment of the approximate initial FE model to the 3D reconstruction, from which the geometric information associated with each element of the model is retrieved. The second step, termed vibration measurement step, performs system identification using vibration measurement data. Every time one of those actions is performed, the new information is merged into all the heterogeneous information obtained previously by the Bayesian model updating method. The recurrent application of those steps is expected to be a foundation for the efficient and reliable structural health monitoring of civil infrastructure throughout its lifetime.</a:t>
            </a:r>
            <a:endParaRPr lang="zh-CN" altLang="en-US" sz="2500"/>
          </a:p>
        </p:txBody>
      </p:sp>
    </p:spTree>
  </p:cSld>
  <p:clrMapOvr>
    <a:masterClrMapping/>
  </p:clrMapOvr>
</p:sld>
</file>

<file path=ppt/theme/theme1.xml><?xml version="1.0" encoding="utf-8"?>
<a:theme xmlns:a="http://schemas.openxmlformats.org/drawingml/2006/main" name="blank">
  <a:themeElements>
    <a:clrScheme name="Empa_Farben">
      <a:dk1>
        <a:sysClr val="windowText" lastClr="000000"/>
      </a:dk1>
      <a:lt1>
        <a:sysClr val="window" lastClr="FFFFFF"/>
      </a:lt1>
      <a:dk2>
        <a:srgbClr val="9F9F9F"/>
      </a:dk2>
      <a:lt2>
        <a:srgbClr val="DFDFDF"/>
      </a:lt2>
      <a:accent1>
        <a:srgbClr val="5F5F5F"/>
      </a:accent1>
      <a:accent2>
        <a:srgbClr val="5C2E00"/>
      </a:accent2>
      <a:accent3>
        <a:srgbClr val="005400"/>
      </a:accent3>
      <a:accent4>
        <a:srgbClr val="003366"/>
      </a:accent4>
      <a:accent5>
        <a:srgbClr val="C00000"/>
      </a:accent5>
      <a:accent6>
        <a:srgbClr val="C0BC00"/>
      </a:accent6>
      <a:hlink>
        <a:srgbClr val="475A8D"/>
      </a:hlink>
      <a:folHlink>
        <a:srgbClr val="C32D2E"/>
      </a:folHlink>
    </a:clrScheme>
    <a:fontScheme name="Empa_Word">
      <a:majorFont>
        <a:latin typeface="Segoe UI"/>
        <a:ea typeface=""/>
        <a:cs typeface=""/>
      </a:majorFont>
      <a:minorFont>
        <a:latin typeface="Segoe UI"/>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arissa">
  <a:themeElements>
    <a:clrScheme name="Empa_Farben">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F88630"/>
      </a:accent5>
      <a:accent6>
        <a:srgbClr val="475A8D"/>
      </a:accent6>
      <a:hlink>
        <a:srgbClr val="475A8D"/>
      </a:hlink>
      <a:folHlink>
        <a:srgbClr val="C32D2E"/>
      </a:folHlink>
    </a:clrScheme>
    <a:fontScheme name="Empa_PowerPoint">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Larissa">
  <a:themeElements>
    <a:clrScheme name="Empa_Farben">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F88630"/>
      </a:accent5>
      <a:accent6>
        <a:srgbClr val="475A8D"/>
      </a:accent6>
      <a:hlink>
        <a:srgbClr val="475A8D"/>
      </a:hlink>
      <a:folHlink>
        <a:srgbClr val="C32D2E"/>
      </a:folHlink>
    </a:clrScheme>
    <a:fontScheme name="Empa_PowerPoint">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0</TotalTime>
  <Words>8154</Words>
  <Application>WPS 演示</Application>
  <PresentationFormat>Custom</PresentationFormat>
  <Paragraphs>53</Paragraphs>
  <Slides>1</Slides>
  <Notes>1</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vt:i4>
      </vt:variant>
    </vt:vector>
  </HeadingPairs>
  <TitlesOfParts>
    <vt:vector size="16" baseType="lpstr">
      <vt:lpstr>Arial</vt:lpstr>
      <vt:lpstr>宋体</vt:lpstr>
      <vt:lpstr>Wingdings</vt:lpstr>
      <vt:lpstr>Cambria</vt:lpstr>
      <vt:lpstr>Verdana</vt:lpstr>
      <vt:lpstr>Verdana</vt:lpstr>
      <vt:lpstr>Segoe UI</vt:lpstr>
      <vt:lpstr>微软雅黑</vt:lpstr>
      <vt:lpstr>Arial Unicode MS</vt:lpstr>
      <vt:lpstr>Times New Roman</vt:lpstr>
      <vt:lpstr>MS Mincho</vt:lpstr>
      <vt:lpstr>Segoe Print</vt:lpstr>
      <vt:lpstr>等线</vt:lpstr>
      <vt:lpstr>Cambria Math</vt:lpstr>
      <vt:lpstr>blank</vt:lpstr>
      <vt:lpstr>PowerPoint 演示文稿</vt:lpstr>
    </vt:vector>
  </TitlesOfParts>
  <Company>Empa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Koehli, Michele</dc:creator>
  <cp:lastModifiedBy>Lee</cp:lastModifiedBy>
  <cp:revision>65</cp:revision>
  <cp:lastPrinted>2016-10-11T05:45:00Z</cp:lastPrinted>
  <dcterms:created xsi:type="dcterms:W3CDTF">2016-08-22T13:19:00Z</dcterms:created>
  <dcterms:modified xsi:type="dcterms:W3CDTF">2021-10-23T08:49:33Z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1D617A7AFB3A408ABAA0DA32026E0264</vt:lpwstr>
  </property>
  <property fmtid="{D5CDD505-2E9C-101B-9397-08002B2CF9AE}" pid="3" name="KSOProductBuildVer">
    <vt:lpwstr>2052-11.1.0.10938</vt:lpwstr>
  </property>
</Properties>
</file>

<file path=docProps/thumbnail.jpeg>
</file>